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511" r:id="rId3"/>
    <p:sldId id="654" r:id="rId4"/>
    <p:sldId id="661" r:id="rId5"/>
    <p:sldId id="647" r:id="rId6"/>
    <p:sldId id="664" r:id="rId7"/>
    <p:sldId id="662" r:id="rId8"/>
    <p:sldId id="663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5" d="100"/>
          <a:sy n="85" d="100"/>
        </p:scale>
        <p:origin x="18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6C22FFFF-E7D1-401C-BB41-DBBD94B17EAE}"/>
    <pc:docChg chg="undo custSel addSld delSld modSld sldOrd">
      <pc:chgData name="Siniša Vuksan" userId="3af124f9-b8e7-46e3-9422-21ae1d17ac0b" providerId="ADAL" clId="{6C22FFFF-E7D1-401C-BB41-DBBD94B17EAE}" dt="2022-02-23T12:52:56.091" v="3676" actId="1076"/>
      <pc:docMkLst>
        <pc:docMk/>
      </pc:docMkLst>
      <pc:sldChg chg="modSp">
        <pc:chgData name="Siniša Vuksan" userId="3af124f9-b8e7-46e3-9422-21ae1d17ac0b" providerId="ADAL" clId="{6C22FFFF-E7D1-401C-BB41-DBBD94B17EAE}" dt="2022-02-22T12:57:47.530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C22FFFF-E7D1-401C-BB41-DBBD94B17EAE}" dt="2022-02-22T12:57:47.530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0:28:26.400" v="906"/>
        <pc:sldMkLst>
          <pc:docMk/>
          <pc:sldMk cId="2732866877" sldId="257"/>
        </pc:sldMkLst>
        <pc:spChg chg="add mod">
          <ac:chgData name="Siniša Vuksan" userId="3af124f9-b8e7-46e3-9422-21ae1d17ac0b" providerId="ADAL" clId="{6C22FFFF-E7D1-401C-BB41-DBBD94B17EAE}" dt="2022-02-23T10:22:31.600" v="871" actId="1076"/>
          <ac:spMkLst>
            <pc:docMk/>
            <pc:sldMk cId="2732866877" sldId="257"/>
            <ac:spMk id="14" creationId="{0B327EAB-2987-4775-81FD-9DAA3342D5A0}"/>
          </ac:spMkLst>
        </pc:spChg>
        <pc:spChg chg="del">
          <ac:chgData name="Siniša Vuksan" userId="3af124f9-b8e7-46e3-9422-21ae1d17ac0b" providerId="ADAL" clId="{6C22FFFF-E7D1-401C-BB41-DBBD94B17EAE}" dt="2022-02-23T10:22:18.939" v="867" actId="478"/>
          <ac:spMkLst>
            <pc:docMk/>
            <pc:sldMk cId="2732866877" sldId="257"/>
            <ac:spMk id="17" creationId="{BA49F45A-7C54-46C7-A703-0D7A88AFF569}"/>
          </ac:spMkLst>
        </pc:spChg>
        <pc:picChg chg="del">
          <ac:chgData name="Siniša Vuksan" userId="3af124f9-b8e7-46e3-9422-21ae1d17ac0b" providerId="ADAL" clId="{6C22FFFF-E7D1-401C-BB41-DBBD94B17EAE}" dt="2022-02-23T10:22:19.618" v="868" actId="478"/>
          <ac:picMkLst>
            <pc:docMk/>
            <pc:sldMk cId="2732866877" sldId="257"/>
            <ac:picMk id="2054" creationId="{08D67ABB-E7E1-4C4D-BC57-038718227DB3}"/>
          </ac:picMkLst>
        </pc:picChg>
      </pc:sldChg>
      <pc:sldChg chg="modSp add mod modTransition modAnim">
        <pc:chgData name="Siniša Vuksan" userId="3af124f9-b8e7-46e3-9422-21ae1d17ac0b" providerId="ADAL" clId="{6C22FFFF-E7D1-401C-BB41-DBBD94B17EAE}" dt="2022-02-23T12:49:36.568" v="3587" actId="1076"/>
        <pc:sldMkLst>
          <pc:docMk/>
          <pc:sldMk cId="2317670766" sldId="258"/>
        </pc:sldMkLst>
        <pc:spChg chg="mod">
          <ac:chgData name="Siniša Vuksan" userId="3af124f9-b8e7-46e3-9422-21ae1d17ac0b" providerId="ADAL" clId="{6C22FFFF-E7D1-401C-BB41-DBBD94B17EAE}" dt="2022-02-23T12:48:59.786" v="3585" actId="20577"/>
          <ac:spMkLst>
            <pc:docMk/>
            <pc:sldMk cId="2317670766" sldId="258"/>
            <ac:spMk id="3" creationId="{00000000-0000-0000-0000-000000000000}"/>
          </ac:spMkLst>
        </pc:spChg>
        <pc:picChg chg="mod">
          <ac:chgData name="Siniša Vuksan" userId="3af124f9-b8e7-46e3-9422-21ae1d17ac0b" providerId="ADAL" clId="{6C22FFFF-E7D1-401C-BB41-DBBD94B17EAE}" dt="2022-02-23T12:49:36.568" v="3587" actId="1076"/>
          <ac:picMkLst>
            <pc:docMk/>
            <pc:sldMk cId="2317670766" sldId="258"/>
            <ac:picMk id="3074" creationId="{00000000-0000-0000-0000-000000000000}"/>
          </ac:picMkLst>
        </pc:picChg>
      </pc:sldChg>
      <pc:sldChg chg="delSp add del mod delAnim">
        <pc:chgData name="Siniša Vuksan" userId="3af124f9-b8e7-46e3-9422-21ae1d17ac0b" providerId="ADAL" clId="{6C22FFFF-E7D1-401C-BB41-DBBD94B17EAE}" dt="2022-02-23T10:22:37.979" v="873" actId="47"/>
        <pc:sldMkLst>
          <pc:docMk/>
          <pc:sldMk cId="2759844826" sldId="258"/>
        </pc:sldMkLst>
        <pc:spChg chg="del">
          <ac:chgData name="Siniša Vuksan" userId="3af124f9-b8e7-46e3-9422-21ae1d17ac0b" providerId="ADAL" clId="{6C22FFFF-E7D1-401C-BB41-DBBD94B17EAE}" dt="2022-02-23T10:22:24.687" v="869" actId="21"/>
          <ac:spMkLst>
            <pc:docMk/>
            <pc:sldMk cId="2759844826" sldId="258"/>
            <ac:spMk id="4" creationId="{8C7F51BB-625E-42C5-B701-0A1151AEE283}"/>
          </ac:spMkLst>
        </pc:spChg>
      </pc:sldChg>
      <pc:sldChg chg="addSp modSp add mod modTransition modAnim">
        <pc:chgData name="Siniša Vuksan" userId="3af124f9-b8e7-46e3-9422-21ae1d17ac0b" providerId="ADAL" clId="{6C22FFFF-E7D1-401C-BB41-DBBD94B17EAE}" dt="2022-02-23T12:49:45.559" v="3591" actId="14100"/>
        <pc:sldMkLst>
          <pc:docMk/>
          <pc:sldMk cId="2506151885" sldId="263"/>
        </pc:sldMkLst>
        <pc:spChg chg="mod">
          <ac:chgData name="Siniša Vuksan" userId="3af124f9-b8e7-46e3-9422-21ae1d17ac0b" providerId="ADAL" clId="{6C22FFFF-E7D1-401C-BB41-DBBD94B17EAE}" dt="2022-02-23T11:06:19.075" v="915" actId="20577"/>
          <ac:spMkLst>
            <pc:docMk/>
            <pc:sldMk cId="2506151885" sldId="263"/>
            <ac:spMk id="3" creationId="{00000000-0000-0000-0000-000000000000}"/>
          </ac:spMkLst>
        </pc:spChg>
        <pc:spChg chg="add mod">
          <ac:chgData name="Siniša Vuksan" userId="3af124f9-b8e7-46e3-9422-21ae1d17ac0b" providerId="ADAL" clId="{6C22FFFF-E7D1-401C-BB41-DBBD94B17EAE}" dt="2022-02-23T11:07:41.527" v="976" actId="122"/>
          <ac:spMkLst>
            <pc:docMk/>
            <pc:sldMk cId="2506151885" sldId="263"/>
            <ac:spMk id="4" creationId="{BD012A0C-0C7D-43F7-9C51-40C560284C2A}"/>
          </ac:spMkLst>
        </pc:spChg>
        <pc:picChg chg="mod">
          <ac:chgData name="Siniša Vuksan" userId="3af124f9-b8e7-46e3-9422-21ae1d17ac0b" providerId="ADAL" clId="{6C22FFFF-E7D1-401C-BB41-DBBD94B17EAE}" dt="2022-02-23T12:49:45.559" v="3591" actId="14100"/>
          <ac:picMkLst>
            <pc:docMk/>
            <pc:sldMk cId="2506151885" sldId="263"/>
            <ac:picMk id="5122" creationId="{00000000-0000-0000-0000-000000000000}"/>
          </ac:picMkLst>
        </pc:picChg>
      </pc:sldChg>
      <pc:sldChg chg="del">
        <pc:chgData name="Siniša Vuksan" userId="3af124f9-b8e7-46e3-9422-21ae1d17ac0b" providerId="ADAL" clId="{6C22FFFF-E7D1-401C-BB41-DBBD94B17EAE}" dt="2022-02-22T12:56:55.836" v="0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6C22FFFF-E7D1-401C-BB41-DBBD94B17EAE}" dt="2022-02-22T12:56:56.401" v="1" actId="47"/>
        <pc:sldMkLst>
          <pc:docMk/>
          <pc:sldMk cId="1167673325" sldId="300"/>
        </pc:sldMkLst>
      </pc:sldChg>
      <pc:sldChg chg="del">
        <pc:chgData name="Siniša Vuksan" userId="3af124f9-b8e7-46e3-9422-21ae1d17ac0b" providerId="ADAL" clId="{6C22FFFF-E7D1-401C-BB41-DBBD94B17EAE}" dt="2022-02-23T12:34:50.360" v="2905" actId="47"/>
        <pc:sldMkLst>
          <pc:docMk/>
          <pc:sldMk cId="780862427" sldId="604"/>
        </pc:sldMkLst>
      </pc:sldChg>
      <pc:sldChg chg="modSp del mod">
        <pc:chgData name="Siniša Vuksan" userId="3af124f9-b8e7-46e3-9422-21ae1d17ac0b" providerId="ADAL" clId="{6C22FFFF-E7D1-401C-BB41-DBBD94B17EAE}" dt="2022-02-23T12:34:46.625" v="2899" actId="47"/>
        <pc:sldMkLst>
          <pc:docMk/>
          <pc:sldMk cId="1586339126" sldId="605"/>
        </pc:sldMkLst>
        <pc:picChg chg="mod">
          <ac:chgData name="Siniša Vuksan" userId="3af124f9-b8e7-46e3-9422-21ae1d17ac0b" providerId="ADAL" clId="{6C22FFFF-E7D1-401C-BB41-DBBD94B17EAE}" dt="2022-02-23T12:27:59.705" v="2699" actId="1076"/>
          <ac:picMkLst>
            <pc:docMk/>
            <pc:sldMk cId="1586339126" sldId="605"/>
            <ac:picMk id="2" creationId="{B69E1C10-ACFD-49C4-B019-6B92ED78F85E}"/>
          </ac:picMkLst>
        </pc:picChg>
      </pc:sldChg>
      <pc:sldChg chg="del">
        <pc:chgData name="Siniša Vuksan" userId="3af124f9-b8e7-46e3-9422-21ae1d17ac0b" providerId="ADAL" clId="{6C22FFFF-E7D1-401C-BB41-DBBD94B17EAE}" dt="2022-02-23T12:34:47.048" v="2900" actId="47"/>
        <pc:sldMkLst>
          <pc:docMk/>
          <pc:sldMk cId="2727989388" sldId="606"/>
        </pc:sldMkLst>
      </pc:sldChg>
      <pc:sldChg chg="addSp modSp mod ord modAnim">
        <pc:chgData name="Siniša Vuksan" userId="3af124f9-b8e7-46e3-9422-21ae1d17ac0b" providerId="ADAL" clId="{6C22FFFF-E7D1-401C-BB41-DBBD94B17EAE}" dt="2022-02-22T13:04:25.275" v="92"/>
        <pc:sldMkLst>
          <pc:docMk/>
          <pc:sldMk cId="23558642" sldId="614"/>
        </pc:sldMkLst>
        <pc:spChg chg="mod">
          <ac:chgData name="Siniša Vuksan" userId="3af124f9-b8e7-46e3-9422-21ae1d17ac0b" providerId="ADAL" clId="{6C22FFFF-E7D1-401C-BB41-DBBD94B17EAE}" dt="2022-02-22T13:04:22.884" v="90" actId="14100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2:56:59.944" v="3" actId="20577"/>
          <ac:spMkLst>
            <pc:docMk/>
            <pc:sldMk cId="23558642" sldId="61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2T13:02:12.860" v="70" actId="1035"/>
          <ac:spMkLst>
            <pc:docMk/>
            <pc:sldMk cId="23558642" sldId="614"/>
            <ac:spMk id="8" creationId="{C5357371-4897-46D0-843F-BD811E544FF2}"/>
          </ac:spMkLst>
        </pc:spChg>
        <pc:spChg chg="add mod">
          <ac:chgData name="Siniša Vuksan" userId="3af124f9-b8e7-46e3-9422-21ae1d17ac0b" providerId="ADAL" clId="{6C22FFFF-E7D1-401C-BB41-DBBD94B17EAE}" dt="2022-02-22T13:02:21.731" v="75" actId="1035"/>
          <ac:spMkLst>
            <pc:docMk/>
            <pc:sldMk cId="23558642" sldId="614"/>
            <ac:spMk id="9" creationId="{C4B7D9BA-70D3-4C57-8E6F-F9B410E695A0}"/>
          </ac:spMkLst>
        </pc:spChg>
        <pc:spChg chg="add mod">
          <ac:chgData name="Siniša Vuksan" userId="3af124f9-b8e7-46e3-9422-21ae1d17ac0b" providerId="ADAL" clId="{6C22FFFF-E7D1-401C-BB41-DBBD94B17EAE}" dt="2022-02-22T13:02:33.459" v="78" actId="1076"/>
          <ac:spMkLst>
            <pc:docMk/>
            <pc:sldMk cId="23558642" sldId="614"/>
            <ac:spMk id="10" creationId="{7DA0C397-E231-49E2-BFCD-E047A5545431}"/>
          </ac:spMkLst>
        </pc:spChg>
        <pc:spChg chg="add mod">
          <ac:chgData name="Siniša Vuksan" userId="3af124f9-b8e7-46e3-9422-21ae1d17ac0b" providerId="ADAL" clId="{6C22FFFF-E7D1-401C-BB41-DBBD94B17EAE}" dt="2022-02-22T13:02:42.638" v="83" actId="1035"/>
          <ac:spMkLst>
            <pc:docMk/>
            <pc:sldMk cId="23558642" sldId="614"/>
            <ac:spMk id="11" creationId="{860911DC-AA27-4734-B12E-8729F104033A}"/>
          </ac:spMkLst>
        </pc:spChg>
        <pc:spChg chg="add mod">
          <ac:chgData name="Siniša Vuksan" userId="3af124f9-b8e7-46e3-9422-21ae1d17ac0b" providerId="ADAL" clId="{6C22FFFF-E7D1-401C-BB41-DBBD94B17EAE}" dt="2022-02-22T13:04:06.075" v="86" actId="1076"/>
          <ac:spMkLst>
            <pc:docMk/>
            <pc:sldMk cId="23558642" sldId="614"/>
            <ac:spMk id="12" creationId="{442D4846-1D6F-4929-86BE-B46BACA2E3B4}"/>
          </ac:spMkLst>
        </pc:spChg>
        <pc:spChg chg="add mod">
          <ac:chgData name="Siniša Vuksan" userId="3af124f9-b8e7-46e3-9422-21ae1d17ac0b" providerId="ADAL" clId="{6C22FFFF-E7D1-401C-BB41-DBBD94B17EAE}" dt="2022-02-22T13:04:17.747" v="89" actId="1076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6C22FFFF-E7D1-401C-BB41-DBBD94B17EAE}" dt="2022-02-22T12:59:23.243" v="26" actId="107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2T12:57:37.324" v="4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6C22FFFF-E7D1-401C-BB41-DBBD94B17EAE}" dt="2022-02-22T13:09:39.366" v="422"/>
        <pc:sldMkLst>
          <pc:docMk/>
          <pc:sldMk cId="1578966495" sldId="615"/>
        </pc:sldMkLst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6C22FFFF-E7D1-401C-BB41-DBBD94B17EAE}" dt="2022-02-22T13:05:58.396" v="151" actId="20577"/>
          <ac:spMkLst>
            <pc:docMk/>
            <pc:sldMk cId="1578966495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7" creationId="{762489CD-E095-4031-991A-2C20FE42D22A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8" creationId="{5B0298E2-D350-404E-A776-C307FA0DEDF6}"/>
          </ac:spMkLst>
        </pc:spChg>
        <pc:spChg chg="add mod">
          <ac:chgData name="Siniša Vuksan" userId="3af124f9-b8e7-46e3-9422-21ae1d17ac0b" providerId="ADAL" clId="{6C22FFFF-E7D1-401C-BB41-DBBD94B17EAE}" dt="2022-02-22T13:08:06.514" v="342" actId="1036"/>
          <ac:spMkLst>
            <pc:docMk/>
            <pc:sldMk cId="1578966495" sldId="615"/>
            <ac:spMk id="9" creationId="{F7A6F725-7CF3-4CA9-A832-1C503E886ADF}"/>
          </ac:spMkLst>
        </pc:spChg>
        <pc:spChg chg="add mod">
          <ac:chgData name="Siniša Vuksan" userId="3af124f9-b8e7-46e3-9422-21ae1d17ac0b" providerId="ADAL" clId="{6C22FFFF-E7D1-401C-BB41-DBBD94B17EAE}" dt="2022-02-22T13:09:34.683" v="420" actId="14100"/>
          <ac:spMkLst>
            <pc:docMk/>
            <pc:sldMk cId="1578966495" sldId="615"/>
            <ac:spMk id="11" creationId="{08B17D54-1E7A-4C40-B850-0D9D9407B68A}"/>
          </ac:spMkLst>
        </pc:spChg>
        <pc:picChg chg="mod">
          <ac:chgData name="Siniša Vuksan" userId="3af124f9-b8e7-46e3-9422-21ae1d17ac0b" providerId="ADAL" clId="{6C22FFFF-E7D1-401C-BB41-DBBD94B17EAE}" dt="2022-02-22T13:05:22.731" v="97" actId="1076"/>
          <ac:picMkLst>
            <pc:docMk/>
            <pc:sldMk cId="1578966495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C22FFFF-E7D1-401C-BB41-DBBD94B17EAE}" dt="2022-02-22T13:04:43.013" v="93" actId="14826"/>
          <ac:picMkLst>
            <pc:docMk/>
            <pc:sldMk cId="1578966495" sldId="61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2T13:08:37.164" v="347" actId="1076"/>
          <ac:picMkLst>
            <pc:docMk/>
            <pc:sldMk cId="1578966495" sldId="615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6C22FFFF-E7D1-401C-BB41-DBBD94B17EAE}" dt="2022-02-23T12:34:44.776" v="2897" actId="47"/>
        <pc:sldMkLst>
          <pc:docMk/>
          <pc:sldMk cId="1520211222" sldId="616"/>
        </pc:sldMkLst>
      </pc:sldChg>
      <pc:sldChg chg="del">
        <pc:chgData name="Siniša Vuksan" userId="3af124f9-b8e7-46e3-9422-21ae1d17ac0b" providerId="ADAL" clId="{6C22FFFF-E7D1-401C-BB41-DBBD94B17EAE}" dt="2022-02-23T12:34:46.060" v="2898" actId="47"/>
        <pc:sldMkLst>
          <pc:docMk/>
          <pc:sldMk cId="3245023160" sldId="617"/>
        </pc:sldMkLst>
      </pc:sldChg>
      <pc:sldChg chg="del">
        <pc:chgData name="Siniša Vuksan" userId="3af124f9-b8e7-46e3-9422-21ae1d17ac0b" providerId="ADAL" clId="{6C22FFFF-E7D1-401C-BB41-DBBD94B17EAE}" dt="2022-02-23T12:34:47.440" v="2901" actId="47"/>
        <pc:sldMkLst>
          <pc:docMk/>
          <pc:sldMk cId="204366841" sldId="618"/>
        </pc:sldMkLst>
      </pc:sldChg>
      <pc:sldChg chg="del">
        <pc:chgData name="Siniša Vuksan" userId="3af124f9-b8e7-46e3-9422-21ae1d17ac0b" providerId="ADAL" clId="{6C22FFFF-E7D1-401C-BB41-DBBD94B17EAE}" dt="2022-02-23T12:34:48.335" v="2902" actId="47"/>
        <pc:sldMkLst>
          <pc:docMk/>
          <pc:sldMk cId="341361254" sldId="619"/>
        </pc:sldMkLst>
      </pc:sldChg>
      <pc:sldChg chg="del">
        <pc:chgData name="Siniša Vuksan" userId="3af124f9-b8e7-46e3-9422-21ae1d17ac0b" providerId="ADAL" clId="{6C22FFFF-E7D1-401C-BB41-DBBD94B17EAE}" dt="2022-02-23T12:34:49.120" v="2903" actId="47"/>
        <pc:sldMkLst>
          <pc:docMk/>
          <pc:sldMk cId="3170902459" sldId="620"/>
        </pc:sldMkLst>
      </pc:sldChg>
      <pc:sldChg chg="del">
        <pc:chgData name="Siniša Vuksan" userId="3af124f9-b8e7-46e3-9422-21ae1d17ac0b" providerId="ADAL" clId="{6C22FFFF-E7D1-401C-BB41-DBBD94B17EAE}" dt="2022-02-23T12:34:50.345" v="2904" actId="47"/>
        <pc:sldMkLst>
          <pc:docMk/>
          <pc:sldMk cId="1649209003" sldId="621"/>
        </pc:sldMkLst>
      </pc:sldChg>
      <pc:sldChg chg="delSp new del mod">
        <pc:chgData name="Siniša Vuksan" userId="3af124f9-b8e7-46e3-9422-21ae1d17ac0b" providerId="ADAL" clId="{6C22FFFF-E7D1-401C-BB41-DBBD94B17EAE}" dt="2022-02-23T10:22:37" v="872" actId="47"/>
        <pc:sldMkLst>
          <pc:docMk/>
          <pc:sldMk cId="2771847537" sldId="622"/>
        </pc:sldMkLst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2" creationId="{4F71EF4D-EFBC-4151-B9B4-08DE82CF2380}"/>
          </ac:spMkLst>
        </pc:spChg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3" creationId="{CB656482-6FE1-4311-B3D5-7BB1CEF133EA}"/>
          </ac:spMkLst>
        </pc:spChg>
      </pc:sldChg>
      <pc:sldChg chg="delSp modSp add mod ord delAnim modAnim">
        <pc:chgData name="Siniša Vuksan" userId="3af124f9-b8e7-46e3-9422-21ae1d17ac0b" providerId="ADAL" clId="{6C22FFFF-E7D1-401C-BB41-DBBD94B17EAE}" dt="2022-02-22T13:14:15.637" v="472"/>
        <pc:sldMkLst>
          <pc:docMk/>
          <pc:sldMk cId="1172326979" sldId="623"/>
        </pc:sldMkLst>
        <pc:spChg chg="mod">
          <ac:chgData name="Siniša Vuksan" userId="3af124f9-b8e7-46e3-9422-21ae1d17ac0b" providerId="ADAL" clId="{6C22FFFF-E7D1-401C-BB41-DBBD94B17EAE}" dt="2022-02-22T13:14:06.723" v="469" actId="20577"/>
          <ac:spMkLst>
            <pc:docMk/>
            <pc:sldMk cId="1172326979" sldId="62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3:10:12.467" v="425" actId="20577"/>
          <ac:spMkLst>
            <pc:docMk/>
            <pc:sldMk cId="1172326979" sldId="623"/>
            <ac:spMk id="7" creationId="{BD27CF50-1D5A-4213-9C4D-0ED4E94F5CE1}"/>
          </ac:spMkLst>
        </pc:spChg>
        <pc:spChg chg="del">
          <ac:chgData name="Siniša Vuksan" userId="3af124f9-b8e7-46e3-9422-21ae1d17ac0b" providerId="ADAL" clId="{6C22FFFF-E7D1-401C-BB41-DBBD94B17EAE}" dt="2022-02-22T13:10:41.111" v="427" actId="478"/>
          <ac:spMkLst>
            <pc:docMk/>
            <pc:sldMk cId="1172326979" sldId="623"/>
            <ac:spMk id="19" creationId="{9A438C54-A208-4118-B298-44331C16F8D9}"/>
          </ac:spMkLst>
        </pc:spChg>
        <pc:picChg chg="mod">
          <ac:chgData name="Siniša Vuksan" userId="3af124f9-b8e7-46e3-9422-21ae1d17ac0b" providerId="ADAL" clId="{6C22FFFF-E7D1-401C-BB41-DBBD94B17EAE}" dt="2022-02-22T13:10:38.458" v="426" actId="14826"/>
          <ac:picMkLst>
            <pc:docMk/>
            <pc:sldMk cId="1172326979" sldId="623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2T13:14:10.838" v="470" actId="1076"/>
          <ac:picMkLst>
            <pc:docMk/>
            <pc:sldMk cId="1172326979" sldId="623"/>
            <ac:picMk id="16" creationId="{6FFE24D0-388A-4689-99F2-3E56360F9FD6}"/>
          </ac:picMkLst>
        </pc:picChg>
      </pc:sldChg>
      <pc:sldChg chg="addSp delSp modSp add mod ord modTransition delAnim modAnim">
        <pc:chgData name="Siniša Vuksan" userId="3af124f9-b8e7-46e3-9422-21ae1d17ac0b" providerId="ADAL" clId="{6C22FFFF-E7D1-401C-BB41-DBBD94B17EAE}" dt="2022-02-23T12:46:23.898" v="3573" actId="20577"/>
        <pc:sldMkLst>
          <pc:docMk/>
          <pc:sldMk cId="2244744392" sldId="624"/>
        </pc:sldMkLst>
        <pc:spChg chg="add mod">
          <ac:chgData name="Siniša Vuksan" userId="3af124f9-b8e7-46e3-9422-21ae1d17ac0b" providerId="ADAL" clId="{6C22FFFF-E7D1-401C-BB41-DBBD94B17EAE}" dt="2022-02-23T12:46:23.898" v="3573" actId="20577"/>
          <ac:spMkLst>
            <pc:docMk/>
            <pc:sldMk cId="2244744392" sldId="624"/>
            <ac:spMk id="5" creationId="{937ABBDA-EBFC-45CC-83DB-58865672C8A4}"/>
          </ac:spMkLst>
        </pc:spChg>
        <pc:spChg chg="del">
          <ac:chgData name="Siniša Vuksan" userId="3af124f9-b8e7-46e3-9422-21ae1d17ac0b" providerId="ADAL" clId="{6C22FFFF-E7D1-401C-BB41-DBBD94B17EAE}" dt="2022-02-22T13:14:21.734" v="474" actId="478"/>
          <ac:spMkLst>
            <pc:docMk/>
            <pc:sldMk cId="2244744392" sldId="624"/>
            <ac:spMk id="7" creationId="{BD27CF50-1D5A-4213-9C4D-0ED4E94F5CE1}"/>
          </ac:spMkLst>
        </pc:spChg>
        <pc:picChg chg="mod">
          <ac:chgData name="Siniša Vuksan" userId="3af124f9-b8e7-46e3-9422-21ae1d17ac0b" providerId="ADAL" clId="{6C22FFFF-E7D1-401C-BB41-DBBD94B17EAE}" dt="2022-02-23T09:59:05.820" v="480" actId="14826"/>
          <ac:picMkLst>
            <pc:docMk/>
            <pc:sldMk cId="2244744392" sldId="624"/>
            <ac:picMk id="16" creationId="{6FFE24D0-388A-4689-99F2-3E56360F9FD6}"/>
          </ac:picMkLst>
        </pc:picChg>
      </pc:sldChg>
      <pc:sldChg chg="modSp add mod ord modTransition modAnim">
        <pc:chgData name="Siniša Vuksan" userId="3af124f9-b8e7-46e3-9422-21ae1d17ac0b" providerId="ADAL" clId="{6C22FFFF-E7D1-401C-BB41-DBBD94B17EAE}" dt="2022-02-23T10:28:19.516" v="905"/>
        <pc:sldMkLst>
          <pc:docMk/>
          <pc:sldMk cId="1436891660" sldId="625"/>
        </pc:sldMkLst>
        <pc:spChg chg="mod">
          <ac:chgData name="Siniša Vuksan" userId="3af124f9-b8e7-46e3-9422-21ae1d17ac0b" providerId="ADAL" clId="{6C22FFFF-E7D1-401C-BB41-DBBD94B17EAE}" dt="2022-02-23T10:20:06.047" v="824" actId="20577"/>
          <ac:spMkLst>
            <pc:docMk/>
            <pc:sldMk cId="1436891660" sldId="625"/>
            <ac:spMk id="14" creationId="{3CF9399A-E0EE-4457-9A9D-29B8D3D72229}"/>
          </ac:spMkLst>
        </pc:spChg>
        <pc:spChg chg="mod">
          <ac:chgData name="Siniša Vuksan" userId="3af124f9-b8e7-46e3-9422-21ae1d17ac0b" providerId="ADAL" clId="{6C22FFFF-E7D1-401C-BB41-DBBD94B17EAE}" dt="2022-02-23T10:20:17.429" v="860" actId="1038"/>
          <ac:spMkLst>
            <pc:docMk/>
            <pc:sldMk cId="1436891660" sldId="625"/>
            <ac:spMk id="18" creationId="{032D78FA-88D1-4F50-A0FB-3A0FB1805117}"/>
          </ac:spMkLst>
        </pc:spChg>
        <pc:spChg chg="mod">
          <ac:chgData name="Siniša Vuksan" userId="3af124f9-b8e7-46e3-9422-21ae1d17ac0b" providerId="ADAL" clId="{6C22FFFF-E7D1-401C-BB41-DBBD94B17EAE}" dt="2022-02-23T10:28:15.584" v="904" actId="20577"/>
          <ac:spMkLst>
            <pc:docMk/>
            <pc:sldMk cId="1436891660" sldId="625"/>
            <ac:spMk id="22" creationId="{949C8B76-F9D2-42B3-8D7C-9A2F91FF36D4}"/>
          </ac:spMkLst>
        </pc:spChg>
        <pc:picChg chg="mod">
          <ac:chgData name="Siniša Vuksan" userId="3af124f9-b8e7-46e3-9422-21ae1d17ac0b" providerId="ADAL" clId="{6C22FFFF-E7D1-401C-BB41-DBBD94B17EAE}" dt="2022-02-23T10:27:52.587" v="901" actId="1076"/>
          <ac:picMkLst>
            <pc:docMk/>
            <pc:sldMk cId="1436891660" sldId="625"/>
            <ac:picMk id="5" creationId="{1D6D12C8-BE80-4406-9BF4-291FF3761ADF}"/>
          </ac:picMkLst>
        </pc:picChg>
        <pc:picChg chg="mod">
          <ac:chgData name="Siniša Vuksan" userId="3af124f9-b8e7-46e3-9422-21ae1d17ac0b" providerId="ADAL" clId="{6C22FFFF-E7D1-401C-BB41-DBBD94B17EAE}" dt="2022-02-23T10:27:59.393" v="903" actId="1076"/>
          <ac:picMkLst>
            <pc:docMk/>
            <pc:sldMk cId="1436891660" sldId="625"/>
            <ac:picMk id="1028" creationId="{26F50ACD-C848-4B66-A2AF-84FFC4B40061}"/>
          </ac:picMkLst>
        </pc:picChg>
        <pc:picChg chg="mod">
          <ac:chgData name="Siniša Vuksan" userId="3af124f9-b8e7-46e3-9422-21ae1d17ac0b" providerId="ADAL" clId="{6C22FFFF-E7D1-401C-BB41-DBBD94B17EAE}" dt="2022-02-23T10:27:54.549" v="902" actId="1076"/>
          <ac:picMkLst>
            <pc:docMk/>
            <pc:sldMk cId="1436891660" sldId="625"/>
            <ac:picMk id="1034" creationId="{BEC34420-B3ED-4E1F-9E87-CAF66B0AAA66}"/>
          </ac:picMkLst>
        </pc:picChg>
      </pc:sldChg>
      <pc:sldChg chg="delSp new del mod">
        <pc:chgData name="Siniša Vuksan" userId="3af124f9-b8e7-46e3-9422-21ae1d17ac0b" providerId="ADAL" clId="{6C22FFFF-E7D1-401C-BB41-DBBD94B17EAE}" dt="2022-02-23T12:44:48.374" v="3556" actId="47"/>
        <pc:sldMkLst>
          <pc:docMk/>
          <pc:sldMk cId="4234227856" sldId="626"/>
        </pc:sldMkLst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2" creationId="{20DF9A7E-9610-4A55-8BCC-6BAF95ACF66D}"/>
          </ac:spMkLst>
        </pc:spChg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3" creationId="{3EB5F08F-9010-41D8-96B1-65F96796FE5A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1:52:32.932" v="1467"/>
        <pc:sldMkLst>
          <pc:docMk/>
          <pc:sldMk cId="2927421875" sldId="627"/>
        </pc:sldMkLst>
        <pc:spChg chg="mod">
          <ac:chgData name="Siniša Vuksan" userId="3af124f9-b8e7-46e3-9422-21ae1d17ac0b" providerId="ADAL" clId="{6C22FFFF-E7D1-401C-BB41-DBBD94B17EAE}" dt="2022-02-23T11:49:15.730" v="1093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1:46:06.168" v="978" actId="20577"/>
          <ac:spMkLst>
            <pc:docMk/>
            <pc:sldMk cId="2927421875" sldId="627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13" creationId="{4C35C49B-45B9-4CB7-A1B0-E55333681516}"/>
          </ac:spMkLst>
        </pc:spChg>
        <pc:spChg chg="add mod">
          <ac:chgData name="Siniša Vuksan" userId="3af124f9-b8e7-46e3-9422-21ae1d17ac0b" providerId="ADAL" clId="{6C22FFFF-E7D1-401C-BB41-DBBD94B17EAE}" dt="2022-02-23T11:50:49.123" v="1230" actId="1035"/>
          <ac:spMkLst>
            <pc:docMk/>
            <pc:sldMk cId="2927421875" sldId="627"/>
            <ac:spMk id="14" creationId="{7AE0DD14-BCA6-4000-BBC2-AED4C23F601C}"/>
          </ac:spMkLst>
        </pc:spChg>
        <pc:spChg chg="add mod">
          <ac:chgData name="Siniša Vuksan" userId="3af124f9-b8e7-46e3-9422-21ae1d17ac0b" providerId="ADAL" clId="{6C22FFFF-E7D1-401C-BB41-DBBD94B17EAE}" dt="2022-02-23T11:51:23.918" v="1311" actId="20577"/>
          <ac:spMkLst>
            <pc:docMk/>
            <pc:sldMk cId="2927421875" sldId="627"/>
            <ac:spMk id="15" creationId="{6B7EEC5F-7EBC-4C25-AE2F-74A72C8BC8A2}"/>
          </ac:spMkLst>
        </pc:spChg>
        <pc:spChg chg="add mod">
          <ac:chgData name="Siniša Vuksan" userId="3af124f9-b8e7-46e3-9422-21ae1d17ac0b" providerId="ADAL" clId="{6C22FFFF-E7D1-401C-BB41-DBBD94B17EAE}" dt="2022-02-23T11:51:48.910" v="1366" actId="20577"/>
          <ac:spMkLst>
            <pc:docMk/>
            <pc:sldMk cId="2927421875" sldId="627"/>
            <ac:spMk id="16" creationId="{3661F2EE-D0F3-434A-BB86-A0050428C275}"/>
          </ac:spMkLst>
        </pc:spChg>
        <pc:spChg chg="add mod">
          <ac:chgData name="Siniša Vuksan" userId="3af124f9-b8e7-46e3-9422-21ae1d17ac0b" providerId="ADAL" clId="{6C22FFFF-E7D1-401C-BB41-DBBD94B17EAE}" dt="2022-02-23T11:52:23.386" v="1465" actId="20577"/>
          <ac:spMkLst>
            <pc:docMk/>
            <pc:sldMk cId="2927421875" sldId="627"/>
            <ac:spMk id="17" creationId="{D6A9B222-634A-4A10-AE4D-4CAF73EA5D0F}"/>
          </ac:spMkLst>
        </pc:spChg>
        <pc:spChg chg="mod">
          <ac:chgData name="Siniša Vuksan" userId="3af124f9-b8e7-46e3-9422-21ae1d17ac0b" providerId="ADAL" clId="{6C22FFFF-E7D1-401C-BB41-DBBD94B17EAE}" dt="2022-02-23T11:50:03.892" v="1162" actId="1035"/>
          <ac:spMkLst>
            <pc:docMk/>
            <pc:sldMk cId="2927421875" sldId="627"/>
            <ac:spMk id="29" creationId="{92D5CA2B-9C72-4939-A79E-889BB5446D58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0" creationId="{6CC42019-C77C-489B-97E9-DA2D43F21BE6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1" creationId="{D907E99D-3E4E-4CCB-B03A-1DB8330CB72B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2" creationId="{E9BE2AD5-BC2A-46D3-843F-E72FCB8BBEB4}"/>
          </ac:spMkLst>
        </pc:spChg>
        <pc:spChg chg="del">
          <ac:chgData name="Siniša Vuksan" userId="3af124f9-b8e7-46e3-9422-21ae1d17ac0b" providerId="ADAL" clId="{6C22FFFF-E7D1-401C-BB41-DBBD94B17EAE}" dt="2022-02-23T11:46:18.657" v="983" actId="478"/>
          <ac:spMkLst>
            <pc:docMk/>
            <pc:sldMk cId="2927421875" sldId="627"/>
            <ac:spMk id="33" creationId="{A6E7669F-D5DF-4624-AAC3-05AF760D42FC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4" creationId="{7F76C991-7773-45B4-87C0-85EB04204440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5" creationId="{6CB6A3AE-847D-4F48-BCBE-5E3CA2F15D78}"/>
          </ac:spMkLst>
        </pc:spChg>
        <pc:picChg chg="mod">
          <ac:chgData name="Siniša Vuksan" userId="3af124f9-b8e7-46e3-9422-21ae1d17ac0b" providerId="ADAL" clId="{6C22FFFF-E7D1-401C-BB41-DBBD94B17EAE}" dt="2022-02-23T11:48:27.461" v="999" actId="1038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3T11:46:58.205" v="985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1:59:41.695" v="1746"/>
        <pc:sldMkLst>
          <pc:docMk/>
          <pc:sldMk cId="2985188282" sldId="628"/>
        </pc:sldMkLst>
        <pc:spChg chg="mod">
          <ac:chgData name="Siniša Vuksan" userId="3af124f9-b8e7-46e3-9422-21ae1d17ac0b" providerId="ADAL" clId="{6C22FFFF-E7D1-401C-BB41-DBBD94B17EAE}" dt="2022-02-23T11:55:21.524" v="1589" actId="20577"/>
          <ac:spMkLst>
            <pc:docMk/>
            <pc:sldMk cId="2985188282" sldId="628"/>
            <ac:spMk id="6" creationId="{32C86334-D946-45A8-A9F1-EC34CAE124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7" creationId="{6ABF7CA1-E00E-4540-B7BB-ACC11AE7C73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8" creationId="{10FD5CC6-9595-4145-8702-DC1101BAB99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9" creationId="{AE518469-E63F-40CD-998E-DD2B9898CB93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0" creationId="{006ED0EF-3325-4CAC-90E0-9761EAEFCCF9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2" creationId="{29C0772F-4CC3-4A0C-A0BD-5EA43FF659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3" creationId="{B99FB87F-9A13-4031-B6AE-32B7B103973D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4" creationId="{5630FF95-A813-4831-918C-899460DCFAAA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5" creationId="{F2D10339-3782-4C65-ADCD-9E1C3AE3EFE1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6" creationId="{7446526B-BBBC-4C70-B09A-8C20498FF770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7" creationId="{565BA536-35B5-4878-9287-2812DF6B9EE6}"/>
          </ac:spMkLst>
        </pc:spChg>
        <pc:spChg chg="add mod">
          <ac:chgData name="Siniša Vuksan" userId="3af124f9-b8e7-46e3-9422-21ae1d17ac0b" providerId="ADAL" clId="{6C22FFFF-E7D1-401C-BB41-DBBD94B17EAE}" dt="2022-02-23T11:58:07.220" v="1650" actId="20577"/>
          <ac:spMkLst>
            <pc:docMk/>
            <pc:sldMk cId="2985188282" sldId="628"/>
            <ac:spMk id="18" creationId="{F3FDC2CB-2B5A-4C24-97F7-6A4C458CD520}"/>
          </ac:spMkLst>
        </pc:spChg>
        <pc:spChg chg="add mod">
          <ac:chgData name="Siniša Vuksan" userId="3af124f9-b8e7-46e3-9422-21ae1d17ac0b" providerId="ADAL" clId="{6C22FFFF-E7D1-401C-BB41-DBBD94B17EAE}" dt="2022-02-23T11:58:31.787" v="1673" actId="20577"/>
          <ac:spMkLst>
            <pc:docMk/>
            <pc:sldMk cId="2985188282" sldId="628"/>
            <ac:spMk id="19" creationId="{F0F31794-1A66-4AEB-860F-8AEDF0190BD3}"/>
          </ac:spMkLst>
        </pc:spChg>
        <pc:spChg chg="add mod">
          <ac:chgData name="Siniša Vuksan" userId="3af124f9-b8e7-46e3-9422-21ae1d17ac0b" providerId="ADAL" clId="{6C22FFFF-E7D1-401C-BB41-DBBD94B17EAE}" dt="2022-02-23T11:59:09.532" v="1711" actId="20577"/>
          <ac:spMkLst>
            <pc:docMk/>
            <pc:sldMk cId="2985188282" sldId="628"/>
            <ac:spMk id="20" creationId="{B6C493EC-6A4A-4891-8C8A-D551D1C86A37}"/>
          </ac:spMkLst>
        </pc:spChg>
        <pc:spChg chg="add mod">
          <ac:chgData name="Siniša Vuksan" userId="3af124f9-b8e7-46e3-9422-21ae1d17ac0b" providerId="ADAL" clId="{6C22FFFF-E7D1-401C-BB41-DBBD94B17EAE}" dt="2022-02-23T11:59:32.630" v="1744" actId="20577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1:54:21.869" v="1559" actId="20577"/>
          <ac:spMkLst>
            <pc:docMk/>
            <pc:sldMk cId="2985188282" sldId="628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1:47:03.672" v="986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1:53:48.477" v="1468" actId="14826"/>
          <ac:picMkLst>
            <pc:docMk/>
            <pc:sldMk cId="2985188282" sldId="628"/>
            <ac:picMk id="5" creationId="{5A097636-93C0-44AD-9305-E3601ADCA557}"/>
          </ac:picMkLst>
        </pc:picChg>
      </pc:sldChg>
      <pc:sldChg chg="delSp modSp add mod ord delAnim modAnim">
        <pc:chgData name="Siniša Vuksan" userId="3af124f9-b8e7-46e3-9422-21ae1d17ac0b" providerId="ADAL" clId="{6C22FFFF-E7D1-401C-BB41-DBBD94B17EAE}" dt="2022-02-23T12:50:54.995" v="3597"/>
        <pc:sldMkLst>
          <pc:docMk/>
          <pc:sldMk cId="1391353108" sldId="629"/>
        </pc:sldMkLst>
        <pc:spChg chg="mod">
          <ac:chgData name="Siniša Vuksan" userId="3af124f9-b8e7-46e3-9422-21ae1d17ac0b" providerId="ADAL" clId="{6C22FFFF-E7D1-401C-BB41-DBBD94B17EAE}" dt="2022-02-23T12:07:47.287" v="2012" actId="207"/>
          <ac:spMkLst>
            <pc:docMk/>
            <pc:sldMk cId="1391353108" sldId="629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02:32.102" v="1749" actId="20577"/>
          <ac:spMkLst>
            <pc:docMk/>
            <pc:sldMk cId="1391353108" sldId="629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1" creationId="{EC12FC50-1F59-4317-9A68-2207EAF85E9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2" creationId="{E9C9CE5F-5213-47B5-91D2-67BE2B6D448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3" creationId="{CF25FFFA-34CF-47E1-8364-5F561BB8B2E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4" creationId="{81A5E7E0-615B-4588-B0B6-B5CA991B55E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5" creationId="{66B0C543-5203-42C6-8EAA-DFB83EB78D5B}"/>
          </ac:spMkLst>
        </pc:spChg>
        <pc:spChg chg="del">
          <ac:chgData name="Siniša Vuksan" userId="3af124f9-b8e7-46e3-9422-21ae1d17ac0b" providerId="ADAL" clId="{6C22FFFF-E7D1-401C-BB41-DBBD94B17EAE}" dt="2022-02-23T12:03:43.779" v="1757" actId="478"/>
          <ac:spMkLst>
            <pc:docMk/>
            <pc:sldMk cId="1391353108" sldId="629"/>
            <ac:spMk id="18" creationId="{BD1032A8-254B-4B87-AFF8-B0B86CF7E218}"/>
          </ac:spMkLst>
        </pc:spChg>
        <pc:spChg chg="mod">
          <ac:chgData name="Siniša Vuksan" userId="3af124f9-b8e7-46e3-9422-21ae1d17ac0b" providerId="ADAL" clId="{6C22FFFF-E7D1-401C-BB41-DBBD94B17EAE}" dt="2022-02-23T12:11:27.415" v="2130" actId="20577"/>
          <ac:spMkLst>
            <pc:docMk/>
            <pc:sldMk cId="1391353108" sldId="629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04:20.657" v="1761" actId="14100"/>
          <ac:picMkLst>
            <pc:docMk/>
            <pc:sldMk cId="1391353108" sldId="629"/>
            <ac:picMk id="2" creationId="{79AB126F-5218-4223-8FB3-6BD5D18FF2B3}"/>
          </ac:picMkLst>
        </pc:picChg>
        <pc:picChg chg="del">
          <ac:chgData name="Siniša Vuksan" userId="3af124f9-b8e7-46e3-9422-21ae1d17ac0b" providerId="ADAL" clId="{6C22FFFF-E7D1-401C-BB41-DBBD94B17EAE}" dt="2022-02-23T12:03:32.884" v="1755" actId="478"/>
          <ac:picMkLst>
            <pc:docMk/>
            <pc:sldMk cId="1391353108" sldId="629"/>
            <ac:picMk id="3" creationId="{F91ABC42-1220-43BB-8F00-81371819EBB4}"/>
          </ac:picMkLst>
        </pc:picChg>
        <pc:picChg chg="mod">
          <ac:chgData name="Siniša Vuksan" userId="3af124f9-b8e7-46e3-9422-21ae1d17ac0b" providerId="ADAL" clId="{6C22FFFF-E7D1-401C-BB41-DBBD94B17EAE}" dt="2022-02-23T12:03:21.359" v="1750" actId="14826"/>
          <ac:picMkLst>
            <pc:docMk/>
            <pc:sldMk cId="1391353108" sldId="629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05:00.720" v="1764" actId="14100"/>
          <ac:picMkLst>
            <pc:docMk/>
            <pc:sldMk cId="1391353108" sldId="629"/>
            <ac:picMk id="5" creationId="{5A097636-93C0-44AD-9305-E3601ADCA557}"/>
          </ac:picMkLst>
        </pc:picChg>
        <pc:picChg chg="del">
          <ac:chgData name="Siniša Vuksan" userId="3af124f9-b8e7-46e3-9422-21ae1d17ac0b" providerId="ADAL" clId="{6C22FFFF-E7D1-401C-BB41-DBBD94B17EAE}" dt="2022-02-23T12:03:23.699" v="1751" actId="478"/>
          <ac:picMkLst>
            <pc:docMk/>
            <pc:sldMk cId="1391353108" sldId="629"/>
            <ac:picMk id="8" creationId="{56F209E2-E7FD-41E5-9D6A-DA88A5B3FB1B}"/>
          </ac:picMkLst>
        </pc:picChg>
        <pc:picChg chg="del">
          <ac:chgData name="Siniša Vuksan" userId="3af124f9-b8e7-46e3-9422-21ae1d17ac0b" providerId="ADAL" clId="{6C22FFFF-E7D1-401C-BB41-DBBD94B17EAE}" dt="2022-02-23T12:03:24.828" v="1752" actId="478"/>
          <ac:picMkLst>
            <pc:docMk/>
            <pc:sldMk cId="1391353108" sldId="629"/>
            <ac:picMk id="9" creationId="{FEF16B34-9E97-47CD-B6B9-4BF625BC7A37}"/>
          </ac:picMkLst>
        </pc:picChg>
        <pc:picChg chg="del">
          <ac:chgData name="Siniša Vuksan" userId="3af124f9-b8e7-46e3-9422-21ae1d17ac0b" providerId="ADAL" clId="{6C22FFFF-E7D1-401C-BB41-DBBD94B17EAE}" dt="2022-02-23T12:03:41.770" v="1756" actId="478"/>
          <ac:picMkLst>
            <pc:docMk/>
            <pc:sldMk cId="1391353108" sldId="629"/>
            <ac:picMk id="16" creationId="{D1A6615C-60BD-43A9-84A8-04A2989682A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19:29.912" v="2313"/>
        <pc:sldMkLst>
          <pc:docMk/>
          <pc:sldMk cId="2863574822" sldId="630"/>
        </pc:sldMkLst>
        <pc:spChg chg="del">
          <ac:chgData name="Siniša Vuksan" userId="3af124f9-b8e7-46e3-9422-21ae1d17ac0b" providerId="ADAL" clId="{6C22FFFF-E7D1-401C-BB41-DBBD94B17EAE}" dt="2022-02-23T12:14:26.487" v="2135" actId="478"/>
          <ac:spMkLst>
            <pc:docMk/>
            <pc:sldMk cId="2863574822" sldId="630"/>
            <ac:spMk id="6" creationId="{AEF7241D-9899-4B5E-99C3-2A430C3689E0}"/>
          </ac:spMkLst>
        </pc:spChg>
        <pc:spChg chg="add mod">
          <ac:chgData name="Siniša Vuksan" userId="3af124f9-b8e7-46e3-9422-21ae1d17ac0b" providerId="ADAL" clId="{6C22FFFF-E7D1-401C-BB41-DBBD94B17EAE}" dt="2022-02-23T12:16:55.139" v="2176" actId="20577"/>
          <ac:spMkLst>
            <pc:docMk/>
            <pc:sldMk cId="2863574822" sldId="630"/>
            <ac:spMk id="7" creationId="{E03748C9-6A62-429F-8ED6-EB1BB85580AE}"/>
          </ac:spMkLst>
        </pc:spChg>
        <pc:spChg chg="add mod">
          <ac:chgData name="Siniša Vuksan" userId="3af124f9-b8e7-46e3-9422-21ae1d17ac0b" providerId="ADAL" clId="{6C22FFFF-E7D1-401C-BB41-DBBD94B17EAE}" dt="2022-02-23T12:17:09.215" v="2196" actId="20577"/>
          <ac:spMkLst>
            <pc:docMk/>
            <pc:sldMk cId="2863574822" sldId="630"/>
            <ac:spMk id="8" creationId="{BE2EEB54-F159-44A0-9F4D-34AE7AB0A093}"/>
          </ac:spMkLst>
        </pc:spChg>
        <pc:spChg chg="add mod">
          <ac:chgData name="Siniša Vuksan" userId="3af124f9-b8e7-46e3-9422-21ae1d17ac0b" providerId="ADAL" clId="{6C22FFFF-E7D1-401C-BB41-DBBD94B17EAE}" dt="2022-02-23T12:17:27.090" v="2212" actId="20577"/>
          <ac:spMkLst>
            <pc:docMk/>
            <pc:sldMk cId="2863574822" sldId="630"/>
            <ac:spMk id="9" creationId="{6402555F-D1AA-4A4F-B09C-A3F846E28019}"/>
          </ac:spMkLst>
        </pc:spChg>
        <pc:spChg chg="add mod">
          <ac:chgData name="Siniša Vuksan" userId="3af124f9-b8e7-46e3-9422-21ae1d17ac0b" providerId="ADAL" clId="{6C22FFFF-E7D1-401C-BB41-DBBD94B17EAE}" dt="2022-02-23T12:17:44.247" v="2227" actId="20577"/>
          <ac:spMkLst>
            <pc:docMk/>
            <pc:sldMk cId="2863574822" sldId="630"/>
            <ac:spMk id="10" creationId="{FBE83E29-11F7-4022-B56E-2AB687CE9BBB}"/>
          </ac:spMkLst>
        </pc:spChg>
        <pc:spChg chg="add mod">
          <ac:chgData name="Siniša Vuksan" userId="3af124f9-b8e7-46e3-9422-21ae1d17ac0b" providerId="ADAL" clId="{6C22FFFF-E7D1-401C-BB41-DBBD94B17EAE}" dt="2022-02-23T12:17:59.628" v="2240" actId="20577"/>
          <ac:spMkLst>
            <pc:docMk/>
            <pc:sldMk cId="2863574822" sldId="630"/>
            <ac:spMk id="11" creationId="{D58E10E9-1DF3-4607-924E-C7368C3B5257}"/>
          </ac:spMkLst>
        </pc:spChg>
        <pc:spChg chg="add mod">
          <ac:chgData name="Siniša Vuksan" userId="3af124f9-b8e7-46e3-9422-21ae1d17ac0b" providerId="ADAL" clId="{6C22FFFF-E7D1-401C-BB41-DBBD94B17EAE}" dt="2022-02-23T12:18:17.486" v="2255" actId="20577"/>
          <ac:spMkLst>
            <pc:docMk/>
            <pc:sldMk cId="2863574822" sldId="630"/>
            <ac:spMk id="12" creationId="{FE48F666-DF5B-4EB6-9171-15599CDF8447}"/>
          </ac:spMkLst>
        </pc:spChg>
        <pc:spChg chg="add mod">
          <ac:chgData name="Siniša Vuksan" userId="3af124f9-b8e7-46e3-9422-21ae1d17ac0b" providerId="ADAL" clId="{6C22FFFF-E7D1-401C-BB41-DBBD94B17EAE}" dt="2022-02-23T12:18:29.726" v="2268" actId="20577"/>
          <ac:spMkLst>
            <pc:docMk/>
            <pc:sldMk cId="2863574822" sldId="630"/>
            <ac:spMk id="13" creationId="{76DF3DF6-13D9-4463-AB48-1F240EAD26B4}"/>
          </ac:spMkLst>
        </pc:spChg>
        <pc:spChg chg="add mod">
          <ac:chgData name="Siniša Vuksan" userId="3af124f9-b8e7-46e3-9422-21ae1d17ac0b" providerId="ADAL" clId="{6C22FFFF-E7D1-401C-BB41-DBBD94B17EAE}" dt="2022-02-23T12:18:50.958" v="2282" actId="20577"/>
          <ac:spMkLst>
            <pc:docMk/>
            <pc:sldMk cId="2863574822" sldId="630"/>
            <ac:spMk id="14" creationId="{EBDC4D5E-187A-4B54-9201-D92E8D7A91B1}"/>
          </ac:spMkLst>
        </pc:spChg>
        <pc:spChg chg="add mod">
          <ac:chgData name="Siniša Vuksan" userId="3af124f9-b8e7-46e3-9422-21ae1d17ac0b" providerId="ADAL" clId="{6C22FFFF-E7D1-401C-BB41-DBBD94B17EAE}" dt="2022-02-23T12:19:05.108" v="2297" actId="20577"/>
          <ac:spMkLst>
            <pc:docMk/>
            <pc:sldMk cId="2863574822" sldId="630"/>
            <ac:spMk id="15" creationId="{E0C48405-0EB6-458F-AF78-E9FD4A00AF8C}"/>
          </ac:spMkLst>
        </pc:spChg>
        <pc:spChg chg="add mod">
          <ac:chgData name="Siniša Vuksan" userId="3af124f9-b8e7-46e3-9422-21ae1d17ac0b" providerId="ADAL" clId="{6C22FFFF-E7D1-401C-BB41-DBBD94B17EAE}" dt="2022-02-23T12:19:20.820" v="2311" actId="20577"/>
          <ac:spMkLst>
            <pc:docMk/>
            <pc:sldMk cId="2863574822" sldId="630"/>
            <ac:spMk id="16" creationId="{3252C998-86BA-4E60-924D-BBACB331C8E3}"/>
          </ac:spMkLst>
        </pc:spChg>
        <pc:spChg chg="mod">
          <ac:chgData name="Siniša Vuksan" userId="3af124f9-b8e7-46e3-9422-21ae1d17ac0b" providerId="ADAL" clId="{6C22FFFF-E7D1-401C-BB41-DBBD94B17EAE}" dt="2022-02-23T12:16:00.388" v="2159" actId="14100"/>
          <ac:spMkLst>
            <pc:docMk/>
            <pc:sldMk cId="2863574822" sldId="630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14:23.747" v="2134" actId="14826"/>
          <ac:picMkLst>
            <pc:docMk/>
            <pc:sldMk cId="2863574822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18:35.013" v="2272" actId="1076"/>
          <ac:picMkLst>
            <pc:docMk/>
            <pc:sldMk cId="2863574822" sldId="63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1:52.693" v="3666" actId="20577"/>
        <pc:sldMkLst>
          <pc:docMk/>
          <pc:sldMk cId="2598656820" sldId="631"/>
        </pc:sldMkLst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7" creationId="{E03748C9-6A62-429F-8ED6-EB1BB85580AE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8" creationId="{BE2EEB54-F159-44A0-9F4D-34AE7AB0A093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9" creationId="{6402555F-D1AA-4A4F-B09C-A3F846E28019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0" creationId="{FBE83E29-11F7-4022-B56E-2AB687CE9BBB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1" creationId="{D58E10E9-1DF3-4607-924E-C7368C3B525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2" creationId="{FE48F666-DF5B-4EB6-9171-15599CDF844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3" creationId="{76DF3DF6-13D9-4463-AB48-1F240EAD26B4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4" creationId="{EBDC4D5E-187A-4B54-9201-D92E8D7A91B1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5" creationId="{E0C48405-0EB6-458F-AF78-E9FD4A00AF8C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6" creationId="{3252C998-86BA-4E60-924D-BBACB331C8E3}"/>
          </ac:spMkLst>
        </pc:spChg>
        <pc:spChg chg="add mod">
          <ac:chgData name="Siniša Vuksan" userId="3af124f9-b8e7-46e3-9422-21ae1d17ac0b" providerId="ADAL" clId="{6C22FFFF-E7D1-401C-BB41-DBBD94B17EAE}" dt="2022-02-23T12:51:52.693" v="3666" actId="20577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6C22FFFF-E7D1-401C-BB41-DBBD94B17EAE}" dt="2022-02-23T12:21:48.370" v="2424" actId="1036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21:06.496" v="2322" actId="1076"/>
          <ac:picMkLst>
            <pc:docMk/>
            <pc:sldMk cId="2598656820" sldId="631"/>
            <ac:picMk id="5" creationId="{5A097636-93C0-44AD-9305-E3601ADCA557}"/>
          </ac:picMkLst>
        </pc:picChg>
      </pc:sldChg>
      <pc:sldChg chg="addSp delSp modSp add del mod modAnim">
        <pc:chgData name="Siniša Vuksan" userId="3af124f9-b8e7-46e3-9422-21ae1d17ac0b" providerId="ADAL" clId="{6C22FFFF-E7D1-401C-BB41-DBBD94B17EAE}" dt="2022-02-23T12:34:52.473" v="2906" actId="47"/>
        <pc:sldMkLst>
          <pc:docMk/>
          <pc:sldMk cId="3622185215" sldId="632"/>
        </pc:sldMkLst>
        <pc:spChg chg="add del mod">
          <ac:chgData name="Siniša Vuksan" userId="3af124f9-b8e7-46e3-9422-21ae1d17ac0b" providerId="ADAL" clId="{6C22FFFF-E7D1-401C-BB41-DBBD94B17EAE}" dt="2022-02-23T12:29:36.584" v="2714" actId="21"/>
          <ac:spMkLst>
            <pc:docMk/>
            <pc:sldMk cId="3622185215" sldId="632"/>
            <ac:spMk id="3" creationId="{3FE5C7F2-2B91-4C5C-B000-5B7553D4B89B}"/>
          </ac:spMkLst>
        </pc:spChg>
        <pc:picChg chg="add del mod">
          <ac:chgData name="Siniša Vuksan" userId="3af124f9-b8e7-46e3-9422-21ae1d17ac0b" providerId="ADAL" clId="{6C22FFFF-E7D1-401C-BB41-DBBD94B17EAE}" dt="2022-02-23T12:29:36.584" v="2714" actId="21"/>
          <ac:picMkLst>
            <pc:docMk/>
            <pc:sldMk cId="3622185215" sldId="632"/>
            <ac:picMk id="2" creationId="{A46466E8-0323-4A83-9A00-7B530724E296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2:56.091" v="3676" actId="1076"/>
        <pc:sldMkLst>
          <pc:docMk/>
          <pc:sldMk cId="4019958397" sldId="633"/>
        </pc:sldMkLst>
        <pc:spChg chg="mod ord">
          <ac:chgData name="Siniša Vuksan" userId="3af124f9-b8e7-46e3-9422-21ae1d17ac0b" providerId="ADAL" clId="{6C22FFFF-E7D1-401C-BB41-DBBD94B17EAE}" dt="2022-02-23T12:32:37.001" v="2847" actId="20577"/>
          <ac:spMkLst>
            <pc:docMk/>
            <pc:sldMk cId="4019958397" sldId="63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30:08.997" v="2723" actId="20577"/>
          <ac:spMkLst>
            <pc:docMk/>
            <pc:sldMk cId="4019958397" sldId="633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3T12:30:32.589" v="2736" actId="20577"/>
          <ac:spMkLst>
            <pc:docMk/>
            <pc:sldMk cId="4019958397" sldId="633"/>
            <ac:spMk id="12" creationId="{854A8B6D-F1C9-40F8-AD16-4E1B1F4B34D2}"/>
          </ac:spMkLst>
        </pc:spChg>
        <pc:spChg chg="add mod">
          <ac:chgData name="Siniša Vuksan" userId="3af124f9-b8e7-46e3-9422-21ae1d17ac0b" providerId="ADAL" clId="{6C22FFFF-E7D1-401C-BB41-DBBD94B17EAE}" dt="2022-02-23T12:41:10.317" v="3213" actId="20577"/>
          <ac:spMkLst>
            <pc:docMk/>
            <pc:sldMk cId="4019958397" sldId="633"/>
            <ac:spMk id="13" creationId="{037C8ADB-39AD-40CA-B53C-901F36122343}"/>
          </ac:spMkLst>
        </pc:spChg>
        <pc:spChg chg="del">
          <ac:chgData name="Siniša Vuksan" userId="3af124f9-b8e7-46e3-9422-21ae1d17ac0b" providerId="ADAL" clId="{6C22FFFF-E7D1-401C-BB41-DBBD94B17EAE}" dt="2022-02-23T12:29:26.549" v="2711" actId="478"/>
          <ac:spMkLst>
            <pc:docMk/>
            <pc:sldMk cId="4019958397" sldId="633"/>
            <ac:spMk id="14" creationId="{7AE0DD14-BCA6-4000-BBC2-AED4C23F601C}"/>
          </ac:spMkLst>
        </pc:spChg>
        <pc:spChg chg="del">
          <ac:chgData name="Siniša Vuksan" userId="3af124f9-b8e7-46e3-9422-21ae1d17ac0b" providerId="ADAL" clId="{6C22FFFF-E7D1-401C-BB41-DBBD94B17EAE}" dt="2022-02-23T12:29:25.217" v="2710" actId="478"/>
          <ac:spMkLst>
            <pc:docMk/>
            <pc:sldMk cId="4019958397" sldId="633"/>
            <ac:spMk id="15" creationId="{6B7EEC5F-7EBC-4C25-AE2F-74A72C8BC8A2}"/>
          </ac:spMkLst>
        </pc:spChg>
        <pc:spChg chg="del">
          <ac:chgData name="Siniša Vuksan" userId="3af124f9-b8e7-46e3-9422-21ae1d17ac0b" providerId="ADAL" clId="{6C22FFFF-E7D1-401C-BB41-DBBD94B17EAE}" dt="2022-02-23T12:29:23.687" v="2709" actId="478"/>
          <ac:spMkLst>
            <pc:docMk/>
            <pc:sldMk cId="4019958397" sldId="633"/>
            <ac:spMk id="16" creationId="{3661F2EE-D0F3-434A-BB86-A0050428C275}"/>
          </ac:spMkLst>
        </pc:spChg>
        <pc:spChg chg="del mod">
          <ac:chgData name="Siniša Vuksan" userId="3af124f9-b8e7-46e3-9422-21ae1d17ac0b" providerId="ADAL" clId="{6C22FFFF-E7D1-401C-BB41-DBBD94B17EAE}" dt="2022-02-23T12:29:21.826" v="2708" actId="478"/>
          <ac:spMkLst>
            <pc:docMk/>
            <pc:sldMk cId="4019958397" sldId="633"/>
            <ac:spMk id="17" creationId="{D6A9B222-634A-4A10-AE4D-4CAF73EA5D0F}"/>
          </ac:spMkLst>
        </pc:spChg>
        <pc:spChg chg="add mod">
          <ac:chgData name="Siniša Vuksan" userId="3af124f9-b8e7-46e3-9422-21ae1d17ac0b" providerId="ADAL" clId="{6C22FFFF-E7D1-401C-BB41-DBBD94B17EAE}" dt="2022-02-23T12:41:27.071" v="3238" actId="20577"/>
          <ac:spMkLst>
            <pc:docMk/>
            <pc:sldMk cId="4019958397" sldId="633"/>
            <ac:spMk id="18" creationId="{4FB0A452-F347-487C-99D9-3672938B3BB4}"/>
          </ac:spMkLst>
        </pc:spChg>
        <pc:spChg chg="add mod">
          <ac:chgData name="Siniša Vuksan" userId="3af124f9-b8e7-46e3-9422-21ae1d17ac0b" providerId="ADAL" clId="{6C22FFFF-E7D1-401C-BB41-DBBD94B17EAE}" dt="2022-02-23T12:41:46.446" v="3292" actId="20577"/>
          <ac:spMkLst>
            <pc:docMk/>
            <pc:sldMk cId="4019958397" sldId="633"/>
            <ac:spMk id="19" creationId="{8840AC13-02A9-4632-B2BA-2643635C44C6}"/>
          </ac:spMkLst>
        </pc:spChg>
        <pc:spChg chg="add mod">
          <ac:chgData name="Siniša Vuksan" userId="3af124f9-b8e7-46e3-9422-21ae1d17ac0b" providerId="ADAL" clId="{6C22FFFF-E7D1-401C-BB41-DBBD94B17EAE}" dt="2022-02-23T12:42:16.388" v="3330" actId="20577"/>
          <ac:spMkLst>
            <pc:docMk/>
            <pc:sldMk cId="4019958397" sldId="633"/>
            <ac:spMk id="20" creationId="{2816751F-BE37-4805-B73A-4DA5D6719EA2}"/>
          </ac:spMkLst>
        </pc:spChg>
        <pc:spChg chg="mod ord">
          <ac:chgData name="Siniša Vuksan" userId="3af124f9-b8e7-46e3-9422-21ae1d17ac0b" providerId="ADAL" clId="{6C22FFFF-E7D1-401C-BB41-DBBD94B17EAE}" dt="2022-02-23T12:40:32.765" v="3161" actId="20577"/>
          <ac:spMkLst>
            <pc:docMk/>
            <pc:sldMk cId="4019958397" sldId="633"/>
            <ac:spMk id="29" creationId="{92D5CA2B-9C72-4939-A79E-889BB5446D58}"/>
          </ac:spMkLst>
        </pc:spChg>
        <pc:picChg chg="mod ord">
          <ac:chgData name="Siniša Vuksan" userId="3af124f9-b8e7-46e3-9422-21ae1d17ac0b" providerId="ADAL" clId="{6C22FFFF-E7D1-401C-BB41-DBBD94B17EAE}" dt="2022-02-23T12:32:45.684" v="2850" actId="14100"/>
          <ac:picMkLst>
            <pc:docMk/>
            <pc:sldMk cId="4019958397" sldId="633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6C22FFFF-E7D1-401C-BB41-DBBD94B17EAE}" dt="2022-02-23T12:52:56.091" v="3676" actId="1076"/>
          <ac:picMkLst>
            <pc:docMk/>
            <pc:sldMk cId="4019958397" sldId="63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3T12:30:01.545" v="2720" actId="1076"/>
          <ac:picMkLst>
            <pc:docMk/>
            <pc:sldMk cId="4019958397" sldId="633"/>
            <ac:picMk id="11" creationId="{ECEDA4D1-0B3A-4302-9BBD-A905A47198DE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44:46.304" v="3555"/>
        <pc:sldMkLst>
          <pc:docMk/>
          <pc:sldMk cId="697974497" sldId="634"/>
        </pc:sldMkLst>
        <pc:spChg chg="mod">
          <ac:chgData name="Siniša Vuksan" userId="3af124f9-b8e7-46e3-9422-21ae1d17ac0b" providerId="ADAL" clId="{6C22FFFF-E7D1-401C-BB41-DBBD94B17EAE}" dt="2022-02-23T12:42:42.718" v="3369" actId="20577"/>
          <ac:spMkLst>
            <pc:docMk/>
            <pc:sldMk cId="697974497" sldId="634"/>
            <ac:spMk id="6" creationId="{32C86334-D946-45A8-A9F1-EC34CAE12455}"/>
          </ac:spMkLst>
        </pc:spChg>
        <pc:spChg chg="add mod">
          <ac:chgData name="Siniša Vuksan" userId="3af124f9-b8e7-46e3-9422-21ae1d17ac0b" providerId="ADAL" clId="{6C22FFFF-E7D1-401C-BB41-DBBD94B17EAE}" dt="2022-02-23T12:43:30.335" v="3423" actId="20577"/>
          <ac:spMkLst>
            <pc:docMk/>
            <pc:sldMk cId="697974497" sldId="634"/>
            <ac:spMk id="10" creationId="{DF7C3866-D453-493D-9391-6C1F9BE6D79A}"/>
          </ac:spMkLst>
        </pc:spChg>
        <pc:spChg chg="add mod">
          <ac:chgData name="Siniša Vuksan" userId="3af124f9-b8e7-46e3-9422-21ae1d17ac0b" providerId="ADAL" clId="{6C22FFFF-E7D1-401C-BB41-DBBD94B17EAE}" dt="2022-02-23T12:43:49.371" v="3460" actId="20577"/>
          <ac:spMkLst>
            <pc:docMk/>
            <pc:sldMk cId="697974497" sldId="634"/>
            <ac:spMk id="11" creationId="{4524EBC3-1F67-4751-ADAF-42CE61070B99}"/>
          </ac:spMkLst>
        </pc:spChg>
        <pc:spChg chg="add mod">
          <ac:chgData name="Siniša Vuksan" userId="3af124f9-b8e7-46e3-9422-21ae1d17ac0b" providerId="ADAL" clId="{6C22FFFF-E7D1-401C-BB41-DBBD94B17EAE}" dt="2022-02-23T12:44:16.348" v="3497" actId="20577"/>
          <ac:spMkLst>
            <pc:docMk/>
            <pc:sldMk cId="697974497" sldId="634"/>
            <ac:spMk id="12" creationId="{109120A7-98FC-4426-8173-B698524B9875}"/>
          </ac:spMkLst>
        </pc:spChg>
        <pc:spChg chg="add mod">
          <ac:chgData name="Siniša Vuksan" userId="3af124f9-b8e7-46e3-9422-21ae1d17ac0b" providerId="ADAL" clId="{6C22FFFF-E7D1-401C-BB41-DBBD94B17EAE}" dt="2022-02-23T12:44:26.846" v="3522" actId="20577"/>
          <ac:spMkLst>
            <pc:docMk/>
            <pc:sldMk cId="697974497" sldId="634"/>
            <ac:spMk id="13" creationId="{B9113C2B-6588-463A-9C87-E2EBDBEDD077}"/>
          </ac:spMkLst>
        </pc:spChg>
        <pc:spChg chg="add mod">
          <ac:chgData name="Siniša Vuksan" userId="3af124f9-b8e7-46e3-9422-21ae1d17ac0b" providerId="ADAL" clId="{6C22FFFF-E7D1-401C-BB41-DBBD94B17EAE}" dt="2022-02-23T12:44:41.279" v="3553" actId="20577"/>
          <ac:spMkLst>
            <pc:docMk/>
            <pc:sldMk cId="697974497" sldId="634"/>
            <ac:spMk id="14" creationId="{0C693640-CF76-41BE-AE91-95D5C082E6D5}"/>
          </ac:spMkLst>
        </pc:spChg>
        <pc:spChg chg="del">
          <ac:chgData name="Siniša Vuksan" userId="3af124f9-b8e7-46e3-9422-21ae1d17ac0b" providerId="ADAL" clId="{6C22FFFF-E7D1-401C-BB41-DBBD94B17EAE}" dt="2022-02-23T12:33:34.102" v="2864" actId="478"/>
          <ac:spMkLst>
            <pc:docMk/>
            <pc:sldMk cId="697974497" sldId="634"/>
            <ac:spMk id="18" creationId="{F3FDC2CB-2B5A-4C24-97F7-6A4C458CD520}"/>
          </ac:spMkLst>
        </pc:spChg>
        <pc:spChg chg="del">
          <ac:chgData name="Siniša Vuksan" userId="3af124f9-b8e7-46e3-9422-21ae1d17ac0b" providerId="ADAL" clId="{6C22FFFF-E7D1-401C-BB41-DBBD94B17EAE}" dt="2022-02-23T12:33:32.410" v="2863" actId="478"/>
          <ac:spMkLst>
            <pc:docMk/>
            <pc:sldMk cId="697974497" sldId="634"/>
            <ac:spMk id="19" creationId="{F0F31794-1A66-4AEB-860F-8AEDF0190BD3}"/>
          </ac:spMkLst>
        </pc:spChg>
        <pc:spChg chg="del">
          <ac:chgData name="Siniša Vuksan" userId="3af124f9-b8e7-46e3-9422-21ae1d17ac0b" providerId="ADAL" clId="{6C22FFFF-E7D1-401C-BB41-DBBD94B17EAE}" dt="2022-02-23T12:33:31.031" v="2862" actId="478"/>
          <ac:spMkLst>
            <pc:docMk/>
            <pc:sldMk cId="697974497" sldId="634"/>
            <ac:spMk id="20" creationId="{B6C493EC-6A4A-4891-8C8A-D551D1C86A37}"/>
          </ac:spMkLst>
        </pc:spChg>
        <pc:spChg chg="del">
          <ac:chgData name="Siniša Vuksan" userId="3af124f9-b8e7-46e3-9422-21ae1d17ac0b" providerId="ADAL" clId="{6C22FFFF-E7D1-401C-BB41-DBBD94B17EAE}" dt="2022-02-23T12:33:29.118" v="2861" actId="478"/>
          <ac:spMkLst>
            <pc:docMk/>
            <pc:sldMk cId="697974497" sldId="634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2:34:35.274" v="2894" actId="14100"/>
          <ac:spMkLst>
            <pc:docMk/>
            <pc:sldMk cId="697974497" sldId="634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3:24.949" v="2860" actId="14826"/>
          <ac:picMkLst>
            <pc:docMk/>
            <pc:sldMk cId="697974497" sldId="634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34:29.397" v="2893" actId="14826"/>
          <ac:picMkLst>
            <pc:docMk/>
            <pc:sldMk cId="697974497" sldId="634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6C22FFFF-E7D1-401C-BB41-DBBD94B17EAE}" dt="2022-02-23T12:33:16.926" v="2859" actId="47"/>
        <pc:sldMkLst>
          <pc:docMk/>
          <pc:sldMk cId="2054600880" sldId="635"/>
        </pc:sldMkLst>
      </pc:sldChg>
      <pc:sldChg chg="addSp delSp modSp add mod delAnim modAnim">
        <pc:chgData name="Siniša Vuksan" userId="3af124f9-b8e7-46e3-9422-21ae1d17ac0b" providerId="ADAL" clId="{6C22FFFF-E7D1-401C-BB41-DBBD94B17EAE}" dt="2022-02-23T12:45:22.299" v="3563" actId="478"/>
        <pc:sldMkLst>
          <pc:docMk/>
          <pc:sldMk cId="3845613324" sldId="635"/>
        </pc:sldMkLst>
        <pc:spChg chg="mod">
          <ac:chgData name="Siniša Vuksan" userId="3af124f9-b8e7-46e3-9422-21ae1d17ac0b" providerId="ADAL" clId="{6C22FFFF-E7D1-401C-BB41-DBBD94B17EAE}" dt="2022-02-23T12:36:11.735" v="3028" actId="20577"/>
          <ac:spMkLst>
            <pc:docMk/>
            <pc:sldMk cId="3845613324" sldId="635"/>
            <ac:spMk id="6" creationId="{32C86334-D946-45A8-A9F1-EC34CAE12455}"/>
          </ac:spMkLst>
        </pc:spChg>
        <pc:spChg chg="add del mod">
          <ac:chgData name="Siniša Vuksan" userId="3af124f9-b8e7-46e3-9422-21ae1d17ac0b" providerId="ADAL" clId="{6C22FFFF-E7D1-401C-BB41-DBBD94B17EAE}" dt="2022-02-23T12:45:22.299" v="3563" actId="478"/>
          <ac:spMkLst>
            <pc:docMk/>
            <pc:sldMk cId="3845613324" sldId="635"/>
            <ac:spMk id="7" creationId="{A02D3812-C6ED-4E1E-AD0A-32EB08218003}"/>
          </ac:spMkLst>
        </pc:spChg>
        <pc:spChg chg="mod">
          <ac:chgData name="Siniša Vuksan" userId="3af124f9-b8e7-46e3-9422-21ae1d17ac0b" providerId="ADAL" clId="{6C22FFFF-E7D1-401C-BB41-DBBD94B17EAE}" dt="2022-02-23T12:35:59.076" v="3001" actId="20577"/>
          <ac:spMkLst>
            <pc:docMk/>
            <pc:sldMk cId="3845613324" sldId="635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5:18.842" v="2908" actId="1076"/>
          <ac:picMkLst>
            <pc:docMk/>
            <pc:sldMk cId="3845613324" sldId="635"/>
            <ac:picMk id="5" creationId="{5A097636-93C0-44AD-9305-E3601ADCA557}"/>
          </ac:picMkLst>
        </pc:picChg>
      </pc:sldChg>
      <pc:sldChg chg="addSp modSp add mod ord modAnim">
        <pc:chgData name="Siniša Vuksan" userId="3af124f9-b8e7-46e3-9422-21ae1d17ac0b" providerId="ADAL" clId="{6C22FFFF-E7D1-401C-BB41-DBBD94B17EAE}" dt="2022-02-23T12:39:09.039" v="3121" actId="113"/>
        <pc:sldMkLst>
          <pc:docMk/>
          <pc:sldMk cId="2380172497" sldId="636"/>
        </pc:sldMkLst>
        <pc:spChg chg="add mod">
          <ac:chgData name="Siniša Vuksan" userId="3af124f9-b8e7-46e3-9422-21ae1d17ac0b" providerId="ADAL" clId="{6C22FFFF-E7D1-401C-BB41-DBBD94B17EAE}" dt="2022-02-23T12:39:09.039" v="3121" actId="113"/>
          <ac:spMkLst>
            <pc:docMk/>
            <pc:sldMk cId="2380172497" sldId="636"/>
            <ac:spMk id="2" creationId="{039C42AD-664D-491F-8300-F13A4E1F2533}"/>
          </ac:spMkLst>
        </pc:spChg>
      </pc:sldChg>
    </pc:docChg>
  </pc:docChgLst>
  <pc:docChgLst>
    <pc:chgData name="Siniša Vuksan" userId="3af124f9-b8e7-46e3-9422-21ae1d17ac0b" providerId="ADAL" clId="{D93FA500-0F0C-4B0C-A95A-16FE7B529A99}"/>
    <pc:docChg chg="undo custSel addSld delSld modSld sldOrd">
      <pc:chgData name="Siniša Vuksan" userId="3af124f9-b8e7-46e3-9422-21ae1d17ac0b" providerId="ADAL" clId="{D93FA500-0F0C-4B0C-A95A-16FE7B529A99}" dt="2022-02-25T08:53:36.265" v="2627" actId="113"/>
      <pc:docMkLst>
        <pc:docMk/>
      </pc:docMkLst>
      <pc:sldChg chg="modSp">
        <pc:chgData name="Siniša Vuksan" userId="3af124f9-b8e7-46e3-9422-21ae1d17ac0b" providerId="ADAL" clId="{D93FA500-0F0C-4B0C-A95A-16FE7B529A99}" dt="2022-02-25T07:32:41.861" v="13" actId="5793"/>
        <pc:sldMkLst>
          <pc:docMk/>
          <pc:sldMk cId="1473559465" sldId="256"/>
        </pc:sldMkLst>
        <pc:spChg chg="mod">
          <ac:chgData name="Siniša Vuksan" userId="3af124f9-b8e7-46e3-9422-21ae1d17ac0b" providerId="ADAL" clId="{D93FA500-0F0C-4B0C-A95A-16FE7B529A99}" dt="2022-02-25T07:32:41.861" v="13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D93FA500-0F0C-4B0C-A95A-16FE7B529A99}" dt="2022-02-25T08:10:58.123" v="1088" actId="47"/>
        <pc:sldMkLst>
          <pc:docMk/>
          <pc:sldMk cId="2732866877" sldId="257"/>
        </pc:sldMkLst>
      </pc:sldChg>
      <pc:sldChg chg="del">
        <pc:chgData name="Siniša Vuksan" userId="3af124f9-b8e7-46e3-9422-21ae1d17ac0b" providerId="ADAL" clId="{D93FA500-0F0C-4B0C-A95A-16FE7B529A99}" dt="2022-02-25T08:10:58.643" v="1089" actId="47"/>
        <pc:sldMkLst>
          <pc:docMk/>
          <pc:sldMk cId="2317670766" sldId="258"/>
        </pc:sldMkLst>
      </pc:sldChg>
      <pc:sldChg chg="del">
        <pc:chgData name="Siniša Vuksan" userId="3af124f9-b8e7-46e3-9422-21ae1d17ac0b" providerId="ADAL" clId="{D93FA500-0F0C-4B0C-A95A-16FE7B529A99}" dt="2022-02-25T08:10:59.128" v="1090" actId="47"/>
        <pc:sldMkLst>
          <pc:docMk/>
          <pc:sldMk cId="2506151885" sldId="263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7:37:25.931" v="232"/>
        <pc:sldMkLst>
          <pc:docMk/>
          <pc:sldMk cId="23558642" sldId="614"/>
        </pc:sldMkLst>
        <pc:spChg chg="mod">
          <ac:chgData name="Siniša Vuksan" userId="3af124f9-b8e7-46e3-9422-21ae1d17ac0b" providerId="ADAL" clId="{D93FA500-0F0C-4B0C-A95A-16FE7B529A99}" dt="2022-02-25T07:37:20.272" v="230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7:33:12.241" v="20" actId="20577"/>
          <ac:spMkLst>
            <pc:docMk/>
            <pc:sldMk cId="23558642" sldId="614"/>
            <ac:spMk id="7" creationId="{0256D9EB-C20B-45FA-9F3D-124012366C9E}"/>
          </ac:spMkLst>
        </pc:spChg>
        <pc:spChg chg="del mod">
          <ac:chgData name="Siniša Vuksan" userId="3af124f9-b8e7-46e3-9422-21ae1d17ac0b" providerId="ADAL" clId="{D93FA500-0F0C-4B0C-A95A-16FE7B529A99}" dt="2022-02-25T07:34:48.484" v="23" actId="478"/>
          <ac:spMkLst>
            <pc:docMk/>
            <pc:sldMk cId="23558642" sldId="614"/>
            <ac:spMk id="8" creationId="{C5357371-4897-46D0-843F-BD811E544FF2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9" creationId="{C4B7D9BA-70D3-4C57-8E6F-F9B410E695A0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0" creationId="{7DA0C397-E231-49E2-BFCD-E047A5545431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1" creationId="{860911DC-AA27-4734-B12E-8729F104033A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2" creationId="{442D4846-1D6F-4929-86BE-B46BACA2E3B4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D93FA500-0F0C-4B0C-A95A-16FE7B529A99}" dt="2022-02-25T07:37:14.518" v="229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7:33:47.396" v="21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93FA500-0F0C-4B0C-A95A-16FE7B529A99}" dt="2022-02-25T07:35:40.112" v="30" actId="478"/>
          <ac:picMkLst>
            <pc:docMk/>
            <pc:sldMk cId="23558642" sldId="614"/>
            <ac:picMk id="5" creationId="{19CAD641-40E4-47A4-A24F-CEA71A2BF035}"/>
          </ac:picMkLst>
        </pc:picChg>
      </pc:sldChg>
      <pc:sldChg chg="modSp del mod">
        <pc:chgData name="Siniša Vuksan" userId="3af124f9-b8e7-46e3-9422-21ae1d17ac0b" providerId="ADAL" clId="{D93FA500-0F0C-4B0C-A95A-16FE7B529A99}" dt="2022-02-25T08:39:00.732" v="1933" actId="47"/>
        <pc:sldMkLst>
          <pc:docMk/>
          <pc:sldMk cId="1578966495" sldId="615"/>
        </pc:sldMkLst>
        <pc:picChg chg="mod">
          <ac:chgData name="Siniša Vuksan" userId="3af124f9-b8e7-46e3-9422-21ae1d17ac0b" providerId="ADAL" clId="{D93FA500-0F0C-4B0C-A95A-16FE7B529A99}" dt="2022-02-25T07:37:30.488" v="233" actId="1076"/>
          <ac:picMkLst>
            <pc:docMk/>
            <pc:sldMk cId="1578966495" sldId="615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93FA500-0F0C-4B0C-A95A-16FE7B529A99}" dt="2022-02-25T08:39:01.548" v="1934" actId="47"/>
        <pc:sldMkLst>
          <pc:docMk/>
          <pc:sldMk cId="1172326979" sldId="623"/>
        </pc:sldMkLst>
      </pc:sldChg>
      <pc:sldChg chg="del">
        <pc:chgData name="Siniša Vuksan" userId="3af124f9-b8e7-46e3-9422-21ae1d17ac0b" providerId="ADAL" clId="{D93FA500-0F0C-4B0C-A95A-16FE7B529A99}" dt="2022-02-25T08:39:02.567" v="1935" actId="47"/>
        <pc:sldMkLst>
          <pc:docMk/>
          <pc:sldMk cId="2244744392" sldId="624"/>
        </pc:sldMkLst>
      </pc:sldChg>
      <pc:sldChg chg="del">
        <pc:chgData name="Siniša Vuksan" userId="3af124f9-b8e7-46e3-9422-21ae1d17ac0b" providerId="ADAL" clId="{D93FA500-0F0C-4B0C-A95A-16FE7B529A99}" dt="2022-02-25T08:10:57.604" v="1087" actId="47"/>
        <pc:sldMkLst>
          <pc:docMk/>
          <pc:sldMk cId="1436891660" sldId="625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8:52:59.823" v="2625" actId="20577"/>
        <pc:sldMkLst>
          <pc:docMk/>
          <pc:sldMk cId="2927421875" sldId="627"/>
        </pc:sldMkLst>
        <pc:spChg chg="mod">
          <ac:chgData name="Siniša Vuksan" userId="3af124f9-b8e7-46e3-9422-21ae1d17ac0b" providerId="ADAL" clId="{D93FA500-0F0C-4B0C-A95A-16FE7B529A99}" dt="2022-02-25T08:41:08.244" v="2064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39:48.165" v="1948" actId="20577"/>
          <ac:spMkLst>
            <pc:docMk/>
            <pc:sldMk cId="2927421875" sldId="627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42:25.708" v="2197" actId="20577"/>
          <ac:spMkLst>
            <pc:docMk/>
            <pc:sldMk cId="2927421875" sldId="627"/>
            <ac:spMk id="11" creationId="{BC838258-F43A-4880-A6BE-73D5B8FE4E32}"/>
          </ac:spMkLst>
        </pc:spChg>
        <pc:spChg chg="add mod">
          <ac:chgData name="Siniša Vuksan" userId="3af124f9-b8e7-46e3-9422-21ae1d17ac0b" providerId="ADAL" clId="{D93FA500-0F0C-4B0C-A95A-16FE7B529A99}" dt="2022-02-25T08:42:44.482" v="2247" actId="20577"/>
          <ac:spMkLst>
            <pc:docMk/>
            <pc:sldMk cId="2927421875" sldId="627"/>
            <ac:spMk id="12" creationId="{C01F1E39-D2FA-4F68-8381-404924FAB894}"/>
          </ac:spMkLst>
        </pc:spChg>
        <pc:spChg chg="add mod">
          <ac:chgData name="Siniša Vuksan" userId="3af124f9-b8e7-46e3-9422-21ae1d17ac0b" providerId="ADAL" clId="{D93FA500-0F0C-4B0C-A95A-16FE7B529A99}" dt="2022-02-25T08:52:59.823" v="2625" actId="20577"/>
          <ac:spMkLst>
            <pc:docMk/>
            <pc:sldMk cId="2927421875" sldId="627"/>
            <ac:spMk id="13" creationId="{13B20B47-6AB3-4FAD-831F-441EB4683DAB}"/>
          </ac:spMkLst>
        </pc:spChg>
        <pc:spChg chg="del">
          <ac:chgData name="Siniša Vuksan" userId="3af124f9-b8e7-46e3-9422-21ae1d17ac0b" providerId="ADAL" clId="{D93FA500-0F0C-4B0C-A95A-16FE7B529A99}" dt="2022-02-25T08:11:07.073" v="1092" actId="478"/>
          <ac:spMkLst>
            <pc:docMk/>
            <pc:sldMk cId="2927421875" sldId="627"/>
            <ac:spMk id="14" creationId="{7AE0DD14-BCA6-4000-BBC2-AED4C23F601C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5" creationId="{6B7EEC5F-7EBC-4C25-AE2F-74A72C8BC8A2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6" creationId="{3661F2EE-D0F3-434A-BB86-A0050428C275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7" creationId="{D6A9B222-634A-4A10-AE4D-4CAF73EA5D0F}"/>
          </ac:spMkLst>
        </pc:spChg>
        <pc:spChg chg="add mod">
          <ac:chgData name="Siniša Vuksan" userId="3af124f9-b8e7-46e3-9422-21ae1d17ac0b" providerId="ADAL" clId="{D93FA500-0F0C-4B0C-A95A-16FE7B529A99}" dt="2022-02-25T08:43:55.229" v="2371" actId="20577"/>
          <ac:spMkLst>
            <pc:docMk/>
            <pc:sldMk cId="2927421875" sldId="627"/>
            <ac:spMk id="18" creationId="{DC3A48BB-FCD7-4358-ADF5-4B70049D7A09}"/>
          </ac:spMkLst>
        </pc:spChg>
        <pc:spChg chg="mod">
          <ac:chgData name="Siniša Vuksan" userId="3af124f9-b8e7-46e3-9422-21ae1d17ac0b" providerId="ADAL" clId="{D93FA500-0F0C-4B0C-A95A-16FE7B529A99}" dt="2022-02-25T08:41:38.684" v="2127" actId="20577"/>
          <ac:spMkLst>
            <pc:docMk/>
            <pc:sldMk cId="2927421875" sldId="627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40:33.645" v="1955" actId="1076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39:24.678" v="1942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D93FA500-0F0C-4B0C-A95A-16FE7B529A99}" dt="2022-02-25T08:51:31.783" v="2624" actId="20577"/>
        <pc:sldMkLst>
          <pc:docMk/>
          <pc:sldMk cId="2985188282" sldId="628"/>
        </pc:sldMkLst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6" creationId="{32C86334-D946-45A8-A9F1-EC34CAE12455}"/>
          </ac:spMkLst>
        </pc:spChg>
        <pc:spChg chg="add mod">
          <ac:chgData name="Siniša Vuksan" userId="3af124f9-b8e7-46e3-9422-21ae1d17ac0b" providerId="ADAL" clId="{D93FA500-0F0C-4B0C-A95A-16FE7B529A99}" dt="2022-02-25T08:48:24.618" v="2543" actId="1076"/>
          <ac:spMkLst>
            <pc:docMk/>
            <pc:sldMk cId="2985188282" sldId="628"/>
            <ac:spMk id="10" creationId="{F4C2DD31-0A1D-4420-BA29-AA7C8C128614}"/>
          </ac:spMkLst>
        </pc:spChg>
        <pc:spChg chg="add mod">
          <ac:chgData name="Siniša Vuksan" userId="3af124f9-b8e7-46e3-9422-21ae1d17ac0b" providerId="ADAL" clId="{D93FA500-0F0C-4B0C-A95A-16FE7B529A99}" dt="2022-02-25T08:46:33.073" v="2506" actId="20577"/>
          <ac:spMkLst>
            <pc:docMk/>
            <pc:sldMk cId="2985188282" sldId="628"/>
            <ac:spMk id="11" creationId="{37EEF487-99C7-422E-A53B-11B85C517539}"/>
          </ac:spMkLst>
        </pc:spChg>
        <pc:spChg chg="add mod">
          <ac:chgData name="Siniša Vuksan" userId="3af124f9-b8e7-46e3-9422-21ae1d17ac0b" providerId="ADAL" clId="{D93FA500-0F0C-4B0C-A95A-16FE7B529A99}" dt="2022-02-25T08:46:43.373" v="2511" actId="20577"/>
          <ac:spMkLst>
            <pc:docMk/>
            <pc:sldMk cId="2985188282" sldId="628"/>
            <ac:spMk id="12" creationId="{F681BA05-005D-4E5E-BBA4-8E594535F49F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8" creationId="{F3FDC2CB-2B5A-4C24-97F7-6A4C458CD520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9" creationId="{F0F31794-1A66-4AEB-860F-8AEDF0190BD3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0" creationId="{B6C493EC-6A4A-4891-8C8A-D551D1C86A37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D93FA500-0F0C-4B0C-A95A-16FE7B529A99}" dt="2022-02-25T08:45:17.306" v="2491" actId="20577"/>
          <ac:spMkLst>
            <pc:docMk/>
            <pc:sldMk cId="2985188282" sldId="628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51:31.783" v="2624" actId="20577"/>
          <ac:spMkLst>
            <pc:docMk/>
            <pc:sldMk cId="2985188282" sldId="628"/>
            <ac:spMk id="25" creationId="{13B641B2-2780-4B23-97C7-286AD3C7D087}"/>
          </ac:spMkLst>
        </pc:spChg>
        <pc:picChg chg="mod">
          <ac:chgData name="Siniša Vuksan" userId="3af124f9-b8e7-46e3-9422-21ae1d17ac0b" providerId="ADAL" clId="{D93FA500-0F0C-4B0C-A95A-16FE7B529A99}" dt="2022-02-25T08:39:35.449" v="1945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44:34.494" v="2378" actId="1076"/>
          <ac:picMkLst>
            <pc:docMk/>
            <pc:sldMk cId="2985188282" sldId="628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49:11.604" v="2572" actId="1038"/>
          <ac:picMkLst>
            <pc:docMk/>
            <pc:sldMk cId="2985188282" sldId="628"/>
            <ac:picMk id="15" creationId="{36ED0802-3316-4849-B5C9-2C8205ECA9D3}"/>
          </ac:picMkLst>
        </pc:picChg>
        <pc:picChg chg="add mod">
          <ac:chgData name="Siniša Vuksan" userId="3af124f9-b8e7-46e3-9422-21ae1d17ac0b" providerId="ADAL" clId="{D93FA500-0F0C-4B0C-A95A-16FE7B529A99}" dt="2022-02-25T08:50:31.486" v="2582" actId="1076"/>
          <ac:picMkLst>
            <pc:docMk/>
            <pc:sldMk cId="2985188282" sldId="628"/>
            <ac:picMk id="17" creationId="{C403351E-C423-45E0-90FB-65E6EBD65232}"/>
          </ac:picMkLst>
        </pc:picChg>
        <pc:picChg chg="add del mod">
          <ac:chgData name="Siniša Vuksan" userId="3af124f9-b8e7-46e3-9422-21ae1d17ac0b" providerId="ADAL" clId="{D93FA500-0F0C-4B0C-A95A-16FE7B529A99}" dt="2022-02-25T08:51:01.105" v="2596" actId="478"/>
          <ac:picMkLst>
            <pc:docMk/>
            <pc:sldMk cId="2985188282" sldId="628"/>
            <ac:picMk id="23" creationId="{DD8B17DF-F393-4A1C-8F9B-AC476874FC84}"/>
          </ac:picMkLst>
        </pc:picChg>
        <pc:picChg chg="add mod">
          <ac:chgData name="Siniša Vuksan" userId="3af124f9-b8e7-46e3-9422-21ae1d17ac0b" providerId="ADAL" clId="{D93FA500-0F0C-4B0C-A95A-16FE7B529A99}" dt="2022-02-25T08:51:17.915" v="2614" actId="1038"/>
          <ac:picMkLst>
            <pc:docMk/>
            <pc:sldMk cId="2985188282" sldId="628"/>
            <ac:picMk id="24" creationId="{00174D0C-D553-4CB5-900B-6F79D2C6560F}"/>
          </ac:picMkLst>
        </pc:picChg>
        <pc:picChg chg="add mod">
          <ac:chgData name="Siniša Vuksan" userId="3af124f9-b8e7-46e3-9422-21ae1d17ac0b" providerId="ADAL" clId="{D93FA500-0F0C-4B0C-A95A-16FE7B529A99}" dt="2022-02-25T08:50:58.235" v="2595" actId="1038"/>
          <ac:picMkLst>
            <pc:docMk/>
            <pc:sldMk cId="2985188282" sldId="628"/>
            <ac:picMk id="1026" creationId="{AA69E1CA-755B-4EC0-B109-CDAC6795F3E7}"/>
          </ac:picMkLst>
        </pc:picChg>
        <pc:picChg chg="add mod">
          <ac:chgData name="Siniša Vuksan" userId="3af124f9-b8e7-46e3-9422-21ae1d17ac0b" providerId="ADAL" clId="{D93FA500-0F0C-4B0C-A95A-16FE7B529A99}" dt="2022-02-25T08:48:45.511" v="2559" actId="1038"/>
          <ac:picMkLst>
            <pc:docMk/>
            <pc:sldMk cId="2985188282" sldId="628"/>
            <ac:picMk id="1028" creationId="{A78C6C1E-083A-432A-A9D7-77AB5FBA5D9F}"/>
          </ac:picMkLst>
        </pc:picChg>
        <pc:picChg chg="add mod">
          <ac:chgData name="Siniša Vuksan" userId="3af124f9-b8e7-46e3-9422-21ae1d17ac0b" providerId="ADAL" clId="{D93FA500-0F0C-4B0C-A95A-16FE7B529A99}" dt="2022-02-25T08:50:16.427" v="2578" actId="1076"/>
          <ac:picMkLst>
            <pc:docMk/>
            <pc:sldMk cId="2985188282" sldId="628"/>
            <ac:picMk id="1030" creationId="{CA696E7E-3C71-456D-849D-82B43FE3B34B}"/>
          </ac:picMkLst>
        </pc:picChg>
      </pc:sldChg>
      <pc:sldChg chg="del">
        <pc:chgData name="Siniša Vuksan" userId="3af124f9-b8e7-46e3-9422-21ae1d17ac0b" providerId="ADAL" clId="{D93FA500-0F0C-4B0C-A95A-16FE7B529A99}" dt="2022-02-25T08:39:06.528" v="1936" actId="47"/>
        <pc:sldMkLst>
          <pc:docMk/>
          <pc:sldMk cId="1391353108" sldId="629"/>
        </pc:sldMkLst>
      </pc:sldChg>
      <pc:sldChg chg="del">
        <pc:chgData name="Siniša Vuksan" userId="3af124f9-b8e7-46e3-9422-21ae1d17ac0b" providerId="ADAL" clId="{D93FA500-0F0C-4B0C-A95A-16FE7B529A99}" dt="2022-02-25T08:39:06.991" v="1937" actId="47"/>
        <pc:sldMkLst>
          <pc:docMk/>
          <pc:sldMk cId="2863574822" sldId="630"/>
        </pc:sldMkLst>
      </pc:sldChg>
      <pc:sldChg chg="delSp modSp mod ord delAnim modAnim">
        <pc:chgData name="Siniša Vuksan" userId="3af124f9-b8e7-46e3-9422-21ae1d17ac0b" providerId="ADAL" clId="{D93FA500-0F0C-4B0C-A95A-16FE7B529A99}" dt="2022-02-25T08:34:12.815" v="1932" actId="14100"/>
        <pc:sldMkLst>
          <pc:docMk/>
          <pc:sldMk cId="2598656820" sldId="631"/>
        </pc:sldMkLst>
        <pc:spChg chg="del">
          <ac:chgData name="Siniša Vuksan" userId="3af124f9-b8e7-46e3-9422-21ae1d17ac0b" providerId="ADAL" clId="{D93FA500-0F0C-4B0C-A95A-16FE7B529A99}" dt="2022-02-25T08:31:09.714" v="1712" actId="478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D93FA500-0F0C-4B0C-A95A-16FE7B529A99}" dt="2022-02-25T08:34:12.815" v="1932" actId="14100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31:05.366" v="1710" actId="14826"/>
          <ac:picMkLst>
            <pc:docMk/>
            <pc:sldMk cId="2598656820" sldId="631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31:22.979" v="1722" actId="14100"/>
          <ac:picMkLst>
            <pc:docMk/>
            <pc:sldMk cId="2598656820" sldId="631"/>
            <ac:picMk id="5" creationId="{5A097636-93C0-44AD-9305-E3601ADCA557}"/>
          </ac:picMkLst>
        </pc:picChg>
      </pc:sldChg>
      <pc:sldChg chg="del">
        <pc:chgData name="Siniša Vuksan" userId="3af124f9-b8e7-46e3-9422-21ae1d17ac0b" providerId="ADAL" clId="{D93FA500-0F0C-4B0C-A95A-16FE7B529A99}" dt="2022-02-25T08:39:07.376" v="1938" actId="47"/>
        <pc:sldMkLst>
          <pc:docMk/>
          <pc:sldMk cId="4019958397" sldId="633"/>
        </pc:sldMkLst>
      </pc:sldChg>
      <pc:sldChg chg="del">
        <pc:chgData name="Siniša Vuksan" userId="3af124f9-b8e7-46e3-9422-21ae1d17ac0b" providerId="ADAL" clId="{D93FA500-0F0C-4B0C-A95A-16FE7B529A99}" dt="2022-02-25T08:39:07.820" v="1939" actId="47"/>
        <pc:sldMkLst>
          <pc:docMk/>
          <pc:sldMk cId="697974497" sldId="634"/>
        </pc:sldMkLst>
      </pc:sldChg>
      <pc:sldChg chg="del">
        <pc:chgData name="Siniša Vuksan" userId="3af124f9-b8e7-46e3-9422-21ae1d17ac0b" providerId="ADAL" clId="{D93FA500-0F0C-4B0C-A95A-16FE7B529A99}" dt="2022-02-25T08:39:08.243" v="1940" actId="47"/>
        <pc:sldMkLst>
          <pc:docMk/>
          <pc:sldMk cId="3845613324" sldId="635"/>
        </pc:sldMkLst>
      </pc:sldChg>
      <pc:sldChg chg="del">
        <pc:chgData name="Siniša Vuksan" userId="3af124f9-b8e7-46e3-9422-21ae1d17ac0b" providerId="ADAL" clId="{D93FA500-0F0C-4B0C-A95A-16FE7B529A99}" dt="2022-02-25T08:39:08.720" v="1941" actId="47"/>
        <pc:sldMkLst>
          <pc:docMk/>
          <pc:sldMk cId="2380172497" sldId="636"/>
        </pc:sldMkLst>
      </pc:sldChg>
      <pc:sldChg chg="delSp new del mod">
        <pc:chgData name="Siniša Vuksan" userId="3af124f9-b8e7-46e3-9422-21ae1d17ac0b" providerId="ADAL" clId="{D93FA500-0F0C-4B0C-A95A-16FE7B529A99}" dt="2022-02-25T08:44:03.053" v="2374" actId="47"/>
        <pc:sldMkLst>
          <pc:docMk/>
          <pc:sldMk cId="2129991657" sldId="637"/>
        </pc:sldMkLst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2" creationId="{B763528A-6BFD-44B8-A5C6-DAEC4A8AF7B7}"/>
          </ac:spMkLst>
        </pc:spChg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3" creationId="{D94DD79B-CF8A-4E41-903B-DAB7BF905012}"/>
          </ac:spMkLst>
        </pc:spChg>
      </pc:sldChg>
      <pc:sldChg chg="addSp delSp modSp add mod ord addAnim delAnim modAnim">
        <pc:chgData name="Siniša Vuksan" userId="3af124f9-b8e7-46e3-9422-21ae1d17ac0b" providerId="ADAL" clId="{D93FA500-0F0C-4B0C-A95A-16FE7B529A99}" dt="2022-02-25T07:42:28.167" v="341"/>
        <pc:sldMkLst>
          <pc:docMk/>
          <pc:sldMk cId="1104683076" sldId="638"/>
        </pc:sldMkLst>
        <pc:spChg chg="mod">
          <ac:chgData name="Siniša Vuksan" userId="3af124f9-b8e7-46e3-9422-21ae1d17ac0b" providerId="ADAL" clId="{D93FA500-0F0C-4B0C-A95A-16FE7B529A99}" dt="2022-02-25T07:40:25.504" v="276" actId="14100"/>
          <ac:spMkLst>
            <pc:docMk/>
            <pc:sldMk cId="1104683076" sldId="638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37:53.036" v="238" actId="478"/>
          <ac:spMkLst>
            <pc:docMk/>
            <pc:sldMk cId="1104683076" sldId="638"/>
            <ac:spMk id="9" creationId="{F7A6F725-7CF3-4CA9-A832-1C503E886ADF}"/>
          </ac:spMkLst>
        </pc:spChg>
        <pc:spChg chg="add del mod">
          <ac:chgData name="Siniša Vuksan" userId="3af124f9-b8e7-46e3-9422-21ae1d17ac0b" providerId="ADAL" clId="{D93FA500-0F0C-4B0C-A95A-16FE7B529A99}" dt="2022-02-25T07:42:19.905" v="339" actId="1036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40:18.262" v="274" actId="14100"/>
          <ac:picMkLst>
            <pc:docMk/>
            <pc:sldMk cId="1104683076" sldId="6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93FA500-0F0C-4B0C-A95A-16FE7B529A99}" dt="2022-02-25T07:37:48.012" v="237" actId="14826"/>
          <ac:picMkLst>
            <pc:docMk/>
            <pc:sldMk cId="1104683076" sldId="63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7:42:15.300" v="321" actId="1076"/>
          <ac:picMkLst>
            <pc:docMk/>
            <pc:sldMk cId="1104683076" sldId="638"/>
            <ac:picMk id="10" creationId="{299109C4-280A-4BFA-8BE2-CFBA7C8C065C}"/>
          </ac:picMkLst>
        </pc:picChg>
      </pc:sldChg>
      <pc:sldChg chg="delSp modSp add mod ord delAnim modAnim">
        <pc:chgData name="Siniša Vuksan" userId="3af124f9-b8e7-46e3-9422-21ae1d17ac0b" providerId="ADAL" clId="{D93FA500-0F0C-4B0C-A95A-16FE7B529A99}" dt="2022-02-25T08:53:36.265" v="2627" actId="113"/>
        <pc:sldMkLst>
          <pc:docMk/>
          <pc:sldMk cId="4146069810" sldId="639"/>
        </pc:sldMkLst>
        <pc:spChg chg="mod">
          <ac:chgData name="Siniša Vuksan" userId="3af124f9-b8e7-46e3-9422-21ae1d17ac0b" providerId="ADAL" clId="{D93FA500-0F0C-4B0C-A95A-16FE7B529A99}" dt="2022-02-25T08:53:36.265" v="2627" actId="113"/>
          <ac:spMkLst>
            <pc:docMk/>
            <pc:sldMk cId="4146069810" sldId="639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42:48.797" v="344" actId="478"/>
          <ac:spMkLst>
            <pc:docMk/>
            <pc:sldMk cId="4146069810" sldId="639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52:18.055" v="351" actId="1076"/>
          <ac:picMkLst>
            <pc:docMk/>
            <pc:sldMk cId="4146069810" sldId="639"/>
            <ac:picMk id="2" creationId="{B69E1C10-ACFD-49C4-B019-6B92ED78F85E}"/>
          </ac:picMkLst>
        </pc:picChg>
        <pc:picChg chg="del">
          <ac:chgData name="Siniša Vuksan" userId="3af124f9-b8e7-46e3-9422-21ae1d17ac0b" providerId="ADAL" clId="{D93FA500-0F0C-4B0C-A95A-16FE7B529A99}" dt="2022-02-25T07:42:46.457" v="343" actId="478"/>
          <ac:picMkLst>
            <pc:docMk/>
            <pc:sldMk cId="4146069810" sldId="639"/>
            <ac:picMk id="10" creationId="{299109C4-280A-4BFA-8BE2-CFBA7C8C065C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0:49.631" v="1086"/>
        <pc:sldMkLst>
          <pc:docMk/>
          <pc:sldMk cId="1760413153" sldId="640"/>
        </pc:sldMkLst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7" creationId="{E03748C9-6A62-429F-8ED6-EB1BB85580AE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8" creationId="{BE2EEB54-F159-44A0-9F4D-34AE7AB0A093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9" creationId="{6402555F-D1AA-4A4F-B09C-A3F846E28019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0" creationId="{FBE83E29-11F7-4022-B56E-2AB687CE9BBB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1" creationId="{D58E10E9-1DF3-4607-924E-C7368C3B525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2" creationId="{FE48F666-DF5B-4EB6-9171-15599CDF844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3" creationId="{76DF3DF6-13D9-4463-AB48-1F240EAD26B4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4" creationId="{EBDC4D5E-187A-4B54-9201-D92E8D7A91B1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5" creationId="{E0C48405-0EB6-458F-AF78-E9FD4A00AF8C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6" creationId="{3252C998-86BA-4E60-924D-BBACB331C8E3}"/>
          </ac:spMkLst>
        </pc:spChg>
        <pc:spChg chg="add mod">
          <ac:chgData name="Siniša Vuksan" userId="3af124f9-b8e7-46e3-9422-21ae1d17ac0b" providerId="ADAL" clId="{D93FA500-0F0C-4B0C-A95A-16FE7B529A99}" dt="2022-02-25T08:08:14.054" v="1035" actId="20577"/>
          <ac:spMkLst>
            <pc:docMk/>
            <pc:sldMk cId="1760413153" sldId="640"/>
            <ac:spMk id="17" creationId="{71E7E606-4256-4802-B0E8-24BB468F0030}"/>
          </ac:spMkLst>
        </pc:spChg>
        <pc:spChg chg="add mod">
          <ac:chgData name="Siniša Vuksan" userId="3af124f9-b8e7-46e3-9422-21ae1d17ac0b" providerId="ADAL" clId="{D93FA500-0F0C-4B0C-A95A-16FE7B529A99}" dt="2022-02-25T08:08:20.170" v="1037" actId="1076"/>
          <ac:spMkLst>
            <pc:docMk/>
            <pc:sldMk cId="1760413153" sldId="640"/>
            <ac:spMk id="18" creationId="{6957A37F-A823-465D-B14D-80E7E01DE984}"/>
          </ac:spMkLst>
        </pc:spChg>
        <pc:spChg chg="add mod">
          <ac:chgData name="Siniša Vuksan" userId="3af124f9-b8e7-46e3-9422-21ae1d17ac0b" providerId="ADAL" clId="{D93FA500-0F0C-4B0C-A95A-16FE7B529A99}" dt="2022-02-25T08:08:28.757" v="1043" actId="20577"/>
          <ac:spMkLst>
            <pc:docMk/>
            <pc:sldMk cId="1760413153" sldId="640"/>
            <ac:spMk id="19" creationId="{4CC44DCD-93D6-4474-9C36-E94BA16D97DD}"/>
          </ac:spMkLst>
        </pc:spChg>
        <pc:spChg chg="add mod">
          <ac:chgData name="Siniša Vuksan" userId="3af124f9-b8e7-46e3-9422-21ae1d17ac0b" providerId="ADAL" clId="{D93FA500-0F0C-4B0C-A95A-16FE7B529A99}" dt="2022-02-25T08:08:38.243" v="1051" actId="20577"/>
          <ac:spMkLst>
            <pc:docMk/>
            <pc:sldMk cId="1760413153" sldId="640"/>
            <ac:spMk id="20" creationId="{71DB3C98-7FED-4F37-9C7C-86B77C49D993}"/>
          </ac:spMkLst>
        </pc:spChg>
        <pc:spChg chg="add mod">
          <ac:chgData name="Siniša Vuksan" userId="3af124f9-b8e7-46e3-9422-21ae1d17ac0b" providerId="ADAL" clId="{D93FA500-0F0C-4B0C-A95A-16FE7B529A99}" dt="2022-02-25T08:08:48.154" v="1062" actId="20577"/>
          <ac:spMkLst>
            <pc:docMk/>
            <pc:sldMk cId="1760413153" sldId="640"/>
            <ac:spMk id="21" creationId="{2CCDF5BB-D6CD-4812-A1ED-A535E2C3B862}"/>
          </ac:spMkLst>
        </pc:spChg>
        <pc:spChg chg="mod">
          <ac:chgData name="Siniša Vuksan" userId="3af124f9-b8e7-46e3-9422-21ae1d17ac0b" providerId="ADAL" clId="{D93FA500-0F0C-4B0C-A95A-16FE7B529A99}" dt="2022-02-25T08:07:56.066" v="1017" actId="14100"/>
          <ac:spMkLst>
            <pc:docMk/>
            <pc:sldMk cId="1760413153" sldId="640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09:06.756" v="1073" actId="20577"/>
          <ac:spMkLst>
            <pc:docMk/>
            <pc:sldMk cId="1760413153" sldId="640"/>
            <ac:spMk id="23" creationId="{5B3CC8D4-FF97-4CAC-80E9-772B48937223}"/>
          </ac:spMkLst>
        </pc:spChg>
        <pc:spChg chg="add mod">
          <ac:chgData name="Siniša Vuksan" userId="3af124f9-b8e7-46e3-9422-21ae1d17ac0b" providerId="ADAL" clId="{D93FA500-0F0C-4B0C-A95A-16FE7B529A99}" dt="2022-02-25T08:10:24.243" v="1084" actId="20577"/>
          <ac:spMkLst>
            <pc:docMk/>
            <pc:sldMk cId="1760413153" sldId="640"/>
            <ac:spMk id="24" creationId="{6F071EFB-CE01-451C-A87B-519D38A58136}"/>
          </ac:spMkLst>
        </pc:spChg>
        <pc:picChg chg="mod">
          <ac:chgData name="Siniša Vuksan" userId="3af124f9-b8e7-46e3-9422-21ae1d17ac0b" providerId="ADAL" clId="{D93FA500-0F0C-4B0C-A95A-16FE7B529A99}" dt="2022-02-25T08:04:44.683" v="956" actId="1076"/>
          <ac:picMkLst>
            <pc:docMk/>
            <pc:sldMk cId="1760413153" sldId="640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07:20.869" v="960" actId="14100"/>
          <ac:picMkLst>
            <pc:docMk/>
            <pc:sldMk cId="1760413153" sldId="64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5:04.917" v="1177"/>
        <pc:sldMkLst>
          <pc:docMk/>
          <pc:sldMk cId="370935074" sldId="641"/>
        </pc:sldMkLst>
        <pc:spChg chg="mod">
          <ac:chgData name="Siniša Vuksan" userId="3af124f9-b8e7-46e3-9422-21ae1d17ac0b" providerId="ADAL" clId="{D93FA500-0F0C-4B0C-A95A-16FE7B529A99}" dt="2022-02-25T08:12:47.557" v="1104" actId="20577"/>
          <ac:spMkLst>
            <pc:docMk/>
            <pc:sldMk cId="370935074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1:19.096" v="1095" actId="20577"/>
          <ac:spMkLst>
            <pc:docMk/>
            <pc:sldMk cId="370935074" sldId="641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13:23.559" v="1112" actId="20577"/>
          <ac:spMkLst>
            <pc:docMk/>
            <pc:sldMk cId="370935074" sldId="641"/>
            <ac:spMk id="8" creationId="{C6911C2A-F055-47B0-ADA3-F2FEF92CCA80}"/>
          </ac:spMkLst>
        </pc:spChg>
        <pc:spChg chg="add mod">
          <ac:chgData name="Siniša Vuksan" userId="3af124f9-b8e7-46e3-9422-21ae1d17ac0b" providerId="ADAL" clId="{D93FA500-0F0C-4B0C-A95A-16FE7B529A99}" dt="2022-02-25T08:13:34.278" v="1121" actId="20577"/>
          <ac:spMkLst>
            <pc:docMk/>
            <pc:sldMk cId="370935074" sldId="641"/>
            <ac:spMk id="9" creationId="{E0BE3A69-76F7-4F66-9674-96F3DDBF5618}"/>
          </ac:spMkLst>
        </pc:spChg>
        <pc:spChg chg="add mod">
          <ac:chgData name="Siniša Vuksan" userId="3af124f9-b8e7-46e3-9422-21ae1d17ac0b" providerId="ADAL" clId="{D93FA500-0F0C-4B0C-A95A-16FE7B529A99}" dt="2022-02-25T08:13:42.195" v="1124" actId="20577"/>
          <ac:spMkLst>
            <pc:docMk/>
            <pc:sldMk cId="370935074" sldId="641"/>
            <ac:spMk id="10" creationId="{722817D0-B934-4C99-869B-362FAFEA9783}"/>
          </ac:spMkLst>
        </pc:spChg>
        <pc:spChg chg="add mod">
          <ac:chgData name="Siniša Vuksan" userId="3af124f9-b8e7-46e3-9422-21ae1d17ac0b" providerId="ADAL" clId="{D93FA500-0F0C-4B0C-A95A-16FE7B529A99}" dt="2022-02-25T08:13:50.603" v="1129" actId="20577"/>
          <ac:spMkLst>
            <pc:docMk/>
            <pc:sldMk cId="370935074" sldId="641"/>
            <ac:spMk id="11" creationId="{0E74B292-470E-49CF-B7F8-E42D6F5F7938}"/>
          </ac:spMkLst>
        </pc:spChg>
        <pc:spChg chg="add mod">
          <ac:chgData name="Siniša Vuksan" userId="3af124f9-b8e7-46e3-9422-21ae1d17ac0b" providerId="ADAL" clId="{D93FA500-0F0C-4B0C-A95A-16FE7B529A99}" dt="2022-02-25T08:14:01.246" v="1135" actId="20577"/>
          <ac:spMkLst>
            <pc:docMk/>
            <pc:sldMk cId="370935074" sldId="641"/>
            <ac:spMk id="12" creationId="{5B175FD5-87F5-4EE5-8133-C7F589339CDC}"/>
          </ac:spMkLst>
        </pc:spChg>
        <pc:spChg chg="add mod">
          <ac:chgData name="Siniša Vuksan" userId="3af124f9-b8e7-46e3-9422-21ae1d17ac0b" providerId="ADAL" clId="{D93FA500-0F0C-4B0C-A95A-16FE7B529A99}" dt="2022-02-25T08:14:16.346" v="1138" actId="20577"/>
          <ac:spMkLst>
            <pc:docMk/>
            <pc:sldMk cId="370935074" sldId="641"/>
            <ac:spMk id="13" creationId="{CBC999D7-B786-4F87-B229-16CF2568BC28}"/>
          </ac:spMkLst>
        </pc:spChg>
        <pc:spChg chg="add mod">
          <ac:chgData name="Siniša Vuksan" userId="3af124f9-b8e7-46e3-9422-21ae1d17ac0b" providerId="ADAL" clId="{D93FA500-0F0C-4B0C-A95A-16FE7B529A99}" dt="2022-02-25T08:14:24.622" v="1151" actId="20577"/>
          <ac:spMkLst>
            <pc:docMk/>
            <pc:sldMk cId="370935074" sldId="641"/>
            <ac:spMk id="14" creationId="{D03313E4-27A4-4806-BBCF-3E265564E862}"/>
          </ac:spMkLst>
        </pc:spChg>
        <pc:spChg chg="add mod">
          <ac:chgData name="Siniša Vuksan" userId="3af124f9-b8e7-46e3-9422-21ae1d17ac0b" providerId="ADAL" clId="{D93FA500-0F0C-4B0C-A95A-16FE7B529A99}" dt="2022-02-25T08:14:32.132" v="1159" actId="20577"/>
          <ac:spMkLst>
            <pc:docMk/>
            <pc:sldMk cId="370935074" sldId="641"/>
            <ac:spMk id="15" creationId="{B9DD53C9-F033-4038-8F6F-06E802B13858}"/>
          </ac:spMkLst>
        </pc:spChg>
        <pc:spChg chg="add mod">
          <ac:chgData name="Siniša Vuksan" userId="3af124f9-b8e7-46e3-9422-21ae1d17ac0b" providerId="ADAL" clId="{D93FA500-0F0C-4B0C-A95A-16FE7B529A99}" dt="2022-02-25T08:14:44.039" v="1162" actId="20577"/>
          <ac:spMkLst>
            <pc:docMk/>
            <pc:sldMk cId="370935074" sldId="641"/>
            <ac:spMk id="16" creationId="{328D7025-32BE-45F5-BD18-91DC5E1F0020}"/>
          </ac:spMkLst>
        </pc:spChg>
        <pc:spChg chg="add mod">
          <ac:chgData name="Siniša Vuksan" userId="3af124f9-b8e7-46e3-9422-21ae1d17ac0b" providerId="ADAL" clId="{D93FA500-0F0C-4B0C-A95A-16FE7B529A99}" dt="2022-02-25T08:14:52.180" v="1170" actId="20577"/>
          <ac:spMkLst>
            <pc:docMk/>
            <pc:sldMk cId="370935074" sldId="641"/>
            <ac:spMk id="17" creationId="{3C1FCEE5-9D8A-47D7-B38F-24074F830CC4}"/>
          </ac:spMkLst>
        </pc:spChg>
        <pc:spChg chg="add mod">
          <ac:chgData name="Siniša Vuksan" userId="3af124f9-b8e7-46e3-9422-21ae1d17ac0b" providerId="ADAL" clId="{D93FA500-0F0C-4B0C-A95A-16FE7B529A99}" dt="2022-02-25T08:14:59.842" v="1175" actId="20577"/>
          <ac:spMkLst>
            <pc:docMk/>
            <pc:sldMk cId="370935074" sldId="641"/>
            <ac:spMk id="18" creationId="{E9ACC928-9D50-4908-948A-4CED0C2DEC42}"/>
          </ac:spMkLst>
        </pc:spChg>
        <pc:spChg chg="del">
          <ac:chgData name="Siniša Vuksan" userId="3af124f9-b8e7-46e3-9422-21ae1d17ac0b" providerId="ADAL" clId="{D93FA500-0F0C-4B0C-A95A-16FE7B529A99}" dt="2022-02-25T08:12:04.536" v="1098" actId="478"/>
          <ac:spMkLst>
            <pc:docMk/>
            <pc:sldMk cId="370935074" sldId="641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12:27.769" v="1100" actId="14100"/>
          <ac:picMkLst>
            <pc:docMk/>
            <pc:sldMk cId="370935074" sldId="64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1:40.806" v="1096" actId="14826"/>
          <ac:picMkLst>
            <pc:docMk/>
            <pc:sldMk cId="370935074" sldId="641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28:15.895" v="1704" actId="20577"/>
        <pc:sldMkLst>
          <pc:docMk/>
          <pc:sldMk cId="1437805229" sldId="642"/>
        </pc:sldMkLst>
        <pc:spChg chg="mod">
          <ac:chgData name="Siniša Vuksan" userId="3af124f9-b8e7-46e3-9422-21ae1d17ac0b" providerId="ADAL" clId="{D93FA500-0F0C-4B0C-A95A-16FE7B529A99}" dt="2022-02-25T08:26:20.172" v="1668" actId="20577"/>
          <ac:spMkLst>
            <pc:docMk/>
            <pc:sldMk cId="1437805229" sldId="642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6:24.267" v="1180" actId="20577"/>
          <ac:spMkLst>
            <pc:docMk/>
            <pc:sldMk cId="1437805229" sldId="642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27:43.722" v="1700" actId="1037"/>
          <ac:spMkLst>
            <pc:docMk/>
            <pc:sldMk cId="1437805229" sldId="642"/>
            <ac:spMk id="8" creationId="{18D923B2-960B-4597-AB93-FE9016652B59}"/>
          </ac:spMkLst>
        </pc:spChg>
        <pc:spChg chg="add mod">
          <ac:chgData name="Siniša Vuksan" userId="3af124f9-b8e7-46e3-9422-21ae1d17ac0b" providerId="ADAL" clId="{D93FA500-0F0C-4B0C-A95A-16FE7B529A99}" dt="2022-02-25T08:28:15.895" v="1704" actId="20577"/>
          <ac:spMkLst>
            <pc:docMk/>
            <pc:sldMk cId="1437805229" sldId="642"/>
            <ac:spMk id="12" creationId="{0CCA2533-B82B-47CF-AF2C-C51A79C3FF54}"/>
          </ac:spMkLst>
        </pc:spChg>
        <pc:spChg chg="del">
          <ac:chgData name="Siniša Vuksan" userId="3af124f9-b8e7-46e3-9422-21ae1d17ac0b" providerId="ADAL" clId="{D93FA500-0F0C-4B0C-A95A-16FE7B529A99}" dt="2022-02-25T08:17:29.948" v="1183" actId="478"/>
          <ac:spMkLst>
            <pc:docMk/>
            <pc:sldMk cId="1437805229" sldId="642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19:07.024" v="1200" actId="1076"/>
          <ac:picMkLst>
            <pc:docMk/>
            <pc:sldMk cId="1437805229" sldId="642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7:23.223" v="1181" actId="14826"/>
          <ac:picMkLst>
            <pc:docMk/>
            <pc:sldMk cId="1437805229" sldId="642"/>
            <ac:picMk id="4" creationId="{1B2619D9-4F98-4A11-8FFE-57C7EB1F529A}"/>
          </ac:picMkLst>
        </pc:picChg>
        <pc:picChg chg="del">
          <ac:chgData name="Siniša Vuksan" userId="3af124f9-b8e7-46e3-9422-21ae1d17ac0b" providerId="ADAL" clId="{D93FA500-0F0C-4B0C-A95A-16FE7B529A99}" dt="2022-02-25T08:17:26.541" v="1182" actId="478"/>
          <ac:picMkLst>
            <pc:docMk/>
            <pc:sldMk cId="1437805229" sldId="642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27:09.736" v="1682" actId="1035"/>
          <ac:picMkLst>
            <pc:docMk/>
            <pc:sldMk cId="1437805229" sldId="642"/>
            <ac:picMk id="9" creationId="{D74E6379-CB0C-4DFD-80AB-13B1A1ED7891}"/>
          </ac:picMkLst>
        </pc:picChg>
        <pc:picChg chg="add mod">
          <ac:chgData name="Siniša Vuksan" userId="3af124f9-b8e7-46e3-9422-21ae1d17ac0b" providerId="ADAL" clId="{D93FA500-0F0C-4B0C-A95A-16FE7B529A99}" dt="2022-02-25T08:26:37.402" v="1674" actId="1076"/>
          <ac:picMkLst>
            <pc:docMk/>
            <pc:sldMk cId="1437805229" sldId="642"/>
            <ac:picMk id="10" creationId="{42D41BE9-F8A8-4701-9E84-45913674B5A3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E480AF06-EFBC-45E9-85BE-493920FA71EB}"/>
    <pc:docChg chg="undo custSel addSld delSld modSld sldOrd">
      <pc:chgData name="Siniša Vuksan" userId="3af124f9-b8e7-46e3-9422-21ae1d17ac0b" providerId="ADAL" clId="{E480AF06-EFBC-45E9-85BE-493920FA71EB}" dt="2022-03-11T17:52:57.364" v="3061" actId="1076"/>
      <pc:docMkLst>
        <pc:docMk/>
      </pc:docMkLst>
      <pc:sldChg chg="modSp mod modAnim">
        <pc:chgData name="Siniša Vuksan" userId="3af124f9-b8e7-46e3-9422-21ae1d17ac0b" providerId="ADAL" clId="{E480AF06-EFBC-45E9-85BE-493920FA71EB}" dt="2022-03-11T17:52:57.364" v="3061" actId="1076"/>
        <pc:sldMkLst>
          <pc:docMk/>
          <pc:sldMk cId="200756692" sldId="511"/>
        </pc:sldMkLst>
        <pc:picChg chg="mod">
          <ac:chgData name="Siniša Vuksan" userId="3af124f9-b8e7-46e3-9422-21ae1d17ac0b" providerId="ADAL" clId="{E480AF06-EFBC-45E9-85BE-493920FA71EB}" dt="2022-03-11T17:52:52.419" v="3060" actId="1076"/>
          <ac:picMkLst>
            <pc:docMk/>
            <pc:sldMk cId="200756692" sldId="511"/>
            <ac:picMk id="2" creationId="{1E44272B-FD29-468B-BDAF-9E2617D04BB1}"/>
          </ac:picMkLst>
        </pc:picChg>
        <pc:picChg chg="mod">
          <ac:chgData name="Siniša Vuksan" userId="3af124f9-b8e7-46e3-9422-21ae1d17ac0b" providerId="ADAL" clId="{E480AF06-EFBC-45E9-85BE-493920FA71EB}" dt="2022-03-11T17:52:57.364" v="3061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E480AF06-EFBC-45E9-85BE-493920FA71EB}" dt="2022-03-11T17:46:21.266" v="2796" actId="47"/>
        <pc:sldMkLst>
          <pc:docMk/>
          <pc:sldMk cId="23558642" sldId="614"/>
        </pc:sldMkLst>
      </pc:sldChg>
      <pc:sldChg chg="delSp del mod delAnim">
        <pc:chgData name="Siniša Vuksan" userId="3af124f9-b8e7-46e3-9422-21ae1d17ac0b" providerId="ADAL" clId="{E480AF06-EFBC-45E9-85BE-493920FA71EB}" dt="2022-03-11T17:47:04.621" v="2821" actId="47"/>
        <pc:sldMkLst>
          <pc:docMk/>
          <pc:sldMk cId="1520211222" sldId="616"/>
        </pc:sldMkLst>
        <pc:spChg chg="del">
          <ac:chgData name="Siniša Vuksan" userId="3af124f9-b8e7-46e3-9422-21ae1d17ac0b" providerId="ADAL" clId="{E480AF06-EFBC-45E9-85BE-493920FA71EB}" dt="2022-03-11T17:46:39.350" v="2805" actId="21"/>
          <ac:spMkLst>
            <pc:docMk/>
            <pc:sldMk cId="1520211222" sldId="616"/>
            <ac:spMk id="5" creationId="{D4871710-9536-4E24-AC48-623200A53DE4}"/>
          </ac:spMkLst>
        </pc:spChg>
      </pc:sldChg>
      <pc:sldChg chg="del">
        <pc:chgData name="Siniša Vuksan" userId="3af124f9-b8e7-46e3-9422-21ae1d17ac0b" providerId="ADAL" clId="{E480AF06-EFBC-45E9-85BE-493920FA71EB}" dt="2022-03-11T17:46:22.927" v="2797" actId="47"/>
        <pc:sldMkLst>
          <pc:docMk/>
          <pc:sldMk cId="1104683076" sldId="638"/>
        </pc:sldMkLst>
      </pc:sldChg>
      <pc:sldChg chg="del">
        <pc:chgData name="Siniša Vuksan" userId="3af124f9-b8e7-46e3-9422-21ae1d17ac0b" providerId="ADAL" clId="{E480AF06-EFBC-45E9-85BE-493920FA71EB}" dt="2022-03-11T17:46:23.976" v="2798" actId="47"/>
        <pc:sldMkLst>
          <pc:docMk/>
          <pc:sldMk cId="871938208" sldId="643"/>
        </pc:sldMkLst>
      </pc:sldChg>
      <pc:sldChg chg="del">
        <pc:chgData name="Siniša Vuksan" userId="3af124f9-b8e7-46e3-9422-21ae1d17ac0b" providerId="ADAL" clId="{E480AF06-EFBC-45E9-85BE-493920FA71EB}" dt="2022-03-11T17:46:24.893" v="2799" actId="47"/>
        <pc:sldMkLst>
          <pc:docMk/>
          <pc:sldMk cId="1107177202" sldId="645"/>
        </pc:sldMkLst>
      </pc:sldChg>
      <pc:sldChg chg="del">
        <pc:chgData name="Siniša Vuksan" userId="3af124f9-b8e7-46e3-9422-21ae1d17ac0b" providerId="ADAL" clId="{E480AF06-EFBC-45E9-85BE-493920FA71EB}" dt="2022-03-11T17:46:26.083" v="2800" actId="47"/>
        <pc:sldMkLst>
          <pc:docMk/>
          <pc:sldMk cId="703703496" sldId="646"/>
        </pc:sldMkLst>
      </pc:sldChg>
      <pc:sldChg chg="del">
        <pc:chgData name="Siniša Vuksan" userId="3af124f9-b8e7-46e3-9422-21ae1d17ac0b" providerId="ADAL" clId="{E480AF06-EFBC-45E9-85BE-493920FA71EB}" dt="2022-03-11T17:46:27.070" v="2801" actId="47"/>
        <pc:sldMkLst>
          <pc:docMk/>
          <pc:sldMk cId="4247164614" sldId="647"/>
        </pc:sldMkLst>
      </pc:sldChg>
      <pc:sldChg chg="del">
        <pc:chgData name="Siniša Vuksan" userId="3af124f9-b8e7-46e3-9422-21ae1d17ac0b" providerId="ADAL" clId="{E480AF06-EFBC-45E9-85BE-493920FA71EB}" dt="2022-03-11T17:46:27.978" v="2802" actId="47"/>
        <pc:sldMkLst>
          <pc:docMk/>
          <pc:sldMk cId="666216645" sldId="648"/>
        </pc:sldMkLst>
      </pc:sldChg>
      <pc:sldChg chg="del">
        <pc:chgData name="Siniša Vuksan" userId="3af124f9-b8e7-46e3-9422-21ae1d17ac0b" providerId="ADAL" clId="{E480AF06-EFBC-45E9-85BE-493920FA71EB}" dt="2022-03-11T17:46:28.886" v="2803" actId="47"/>
        <pc:sldMkLst>
          <pc:docMk/>
          <pc:sldMk cId="1627892822" sldId="649"/>
        </pc:sldMkLst>
      </pc:sldChg>
      <pc:sldChg chg="del">
        <pc:chgData name="Siniša Vuksan" userId="3af124f9-b8e7-46e3-9422-21ae1d17ac0b" providerId="ADAL" clId="{E480AF06-EFBC-45E9-85BE-493920FA71EB}" dt="2022-03-11T17:46:30.709" v="2804" actId="47"/>
        <pc:sldMkLst>
          <pc:docMk/>
          <pc:sldMk cId="614797074" sldId="650"/>
        </pc:sldMkLst>
      </pc:sldChg>
      <pc:sldChg chg="del">
        <pc:chgData name="Siniša Vuksan" userId="3af124f9-b8e7-46e3-9422-21ae1d17ac0b" providerId="ADAL" clId="{E480AF06-EFBC-45E9-85BE-493920FA71EB}" dt="2022-03-11T17:47:05.122" v="2822" actId="47"/>
        <pc:sldMkLst>
          <pc:docMk/>
          <pc:sldMk cId="2345349932" sldId="651"/>
        </pc:sldMkLst>
      </pc:sldChg>
      <pc:sldChg chg="del">
        <pc:chgData name="Siniša Vuksan" userId="3af124f9-b8e7-46e3-9422-21ae1d17ac0b" providerId="ADAL" clId="{E480AF06-EFBC-45E9-85BE-493920FA71EB}" dt="2022-03-11T17:47:08.223" v="2825" actId="47"/>
        <pc:sldMkLst>
          <pc:docMk/>
          <pc:sldMk cId="1791285266" sldId="652"/>
        </pc:sldMkLst>
      </pc:sldChg>
      <pc:sldChg chg="addSp delSp modSp add mod ord modAnim">
        <pc:chgData name="Siniša Vuksan" userId="3af124f9-b8e7-46e3-9422-21ae1d17ac0b" providerId="ADAL" clId="{E480AF06-EFBC-45E9-85BE-493920FA71EB}" dt="2022-03-11T16:52:15.976" v="490"/>
        <pc:sldMkLst>
          <pc:docMk/>
          <pc:sldMk cId="1946891051" sldId="653"/>
        </pc:sldMkLst>
        <pc:spChg chg="mod">
          <ac:chgData name="Siniša Vuksan" userId="3af124f9-b8e7-46e3-9422-21ae1d17ac0b" providerId="ADAL" clId="{E480AF06-EFBC-45E9-85BE-493920FA71EB}" dt="2022-03-11T16:52:12.074" v="488" actId="14100"/>
          <ac:spMkLst>
            <pc:docMk/>
            <pc:sldMk cId="1946891051" sldId="653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03.721" v="486" actId="1076"/>
          <ac:picMkLst>
            <pc:docMk/>
            <pc:sldMk cId="1946891051" sldId="65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6:39:23.290" v="4" actId="1076"/>
          <ac:picMkLst>
            <pc:docMk/>
            <pc:sldMk cId="1946891051" sldId="653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E480AF06-EFBC-45E9-85BE-493920FA71EB}" dt="2022-03-11T16:51:54.219" v="483" actId="478"/>
          <ac:picMkLst>
            <pc:docMk/>
            <pc:sldMk cId="1946891051" sldId="653"/>
            <ac:picMk id="5" creationId="{C3441302-A5E3-4A0A-97C1-9FD72D3980BB}"/>
          </ac:picMkLst>
        </pc:picChg>
      </pc:sldChg>
      <pc:sldChg chg="modSp add mod ord modAnim">
        <pc:chgData name="Siniša Vuksan" userId="3af124f9-b8e7-46e3-9422-21ae1d17ac0b" providerId="ADAL" clId="{E480AF06-EFBC-45E9-85BE-493920FA71EB}" dt="2022-03-11T16:57:14.611" v="887"/>
        <pc:sldMkLst>
          <pc:docMk/>
          <pc:sldMk cId="2847045863" sldId="654"/>
        </pc:sldMkLst>
        <pc:spChg chg="mod">
          <ac:chgData name="Siniša Vuksan" userId="3af124f9-b8e7-46e3-9422-21ae1d17ac0b" providerId="ADAL" clId="{E480AF06-EFBC-45E9-85BE-493920FA71EB}" dt="2022-03-11T16:57:10.404" v="886" actId="20577"/>
          <ac:spMkLst>
            <pc:docMk/>
            <pc:sldMk cId="2847045863" sldId="654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43.082" v="494" actId="1076"/>
          <ac:picMkLst>
            <pc:docMk/>
            <pc:sldMk cId="2847045863" sldId="654"/>
            <ac:picMk id="2" creationId="{B69E1C10-ACFD-49C4-B019-6B92ED78F85E}"/>
          </ac:picMkLst>
        </pc:picChg>
      </pc:sldChg>
      <pc:sldChg chg="addSp delSp modSp add mod ord delAnim modAnim">
        <pc:chgData name="Siniša Vuksan" userId="3af124f9-b8e7-46e3-9422-21ae1d17ac0b" providerId="ADAL" clId="{E480AF06-EFBC-45E9-85BE-493920FA71EB}" dt="2022-03-11T17:04:53.046" v="962"/>
        <pc:sldMkLst>
          <pc:docMk/>
          <pc:sldMk cId="1099035424" sldId="655"/>
        </pc:sldMkLst>
        <pc:spChg chg="mod">
          <ac:chgData name="Siniša Vuksan" userId="3af124f9-b8e7-46e3-9422-21ae1d17ac0b" providerId="ADAL" clId="{E480AF06-EFBC-45E9-85BE-493920FA71EB}" dt="2022-03-11T17:04:51.262" v="960" actId="14100"/>
          <ac:spMkLst>
            <pc:docMk/>
            <pc:sldMk cId="1099035424" sldId="655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6:58:10.165" v="890" actId="20577"/>
          <ac:spMkLst>
            <pc:docMk/>
            <pc:sldMk cId="1099035424" sldId="655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1" creationId="{BA77F9D3-9E24-4080-92D4-F991AA04F2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3" creationId="{1557A9E2-47DB-4C00-BB99-65195CDACB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4" creationId="{905B3616-7763-44B7-8AD5-0CAEAC73379D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5" creationId="{7721F51C-AC9B-447F-A0A5-E17E9CAA2DF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6" creationId="{99B5EBCF-C423-4448-AE2F-D0E00E0D7829}"/>
          </ac:spMkLst>
        </pc:spChg>
        <pc:spChg chg="del">
          <ac:chgData name="Siniša Vuksan" userId="3af124f9-b8e7-46e3-9422-21ae1d17ac0b" providerId="ADAL" clId="{E480AF06-EFBC-45E9-85BE-493920FA71EB}" dt="2022-03-11T16:58:15.479" v="891" actId="478"/>
          <ac:spMkLst>
            <pc:docMk/>
            <pc:sldMk cId="1099035424" sldId="655"/>
            <ac:spMk id="18" creationId="{18CBA843-E488-4362-82AD-02BFC485021C}"/>
          </ac:spMkLst>
        </pc:spChg>
        <pc:picChg chg="mod">
          <ac:chgData name="Siniša Vuksan" userId="3af124f9-b8e7-46e3-9422-21ae1d17ac0b" providerId="ADAL" clId="{E480AF06-EFBC-45E9-85BE-493920FA71EB}" dt="2022-03-11T17:03:24.247" v="927" actId="1035"/>
          <ac:picMkLst>
            <pc:docMk/>
            <pc:sldMk cId="1099035424" sldId="655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6:58:53.512" v="895" actId="14100"/>
          <ac:picMkLst>
            <pc:docMk/>
            <pc:sldMk cId="1099035424" sldId="65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480AF06-EFBC-45E9-85BE-493920FA71EB}" dt="2022-03-11T17:03:04.840" v="910" actId="1076"/>
          <ac:picMkLst>
            <pc:docMk/>
            <pc:sldMk cId="1099035424" sldId="655"/>
            <ac:picMk id="5" creationId="{CE243C2B-05B7-4FA3-8527-A64C308B0B20}"/>
          </ac:picMkLst>
        </pc:picChg>
        <pc:picChg chg="del">
          <ac:chgData name="Siniša Vuksan" userId="3af124f9-b8e7-46e3-9422-21ae1d17ac0b" providerId="ADAL" clId="{E480AF06-EFBC-45E9-85BE-493920FA71EB}" dt="2022-03-11T16:58:16.309" v="892" actId="478"/>
          <ac:picMkLst>
            <pc:docMk/>
            <pc:sldMk cId="1099035424" sldId="655"/>
            <ac:picMk id="17" creationId="{CE5F3D9F-DD71-4A6C-8134-438E9815C586}"/>
          </ac:picMkLst>
        </pc:picChg>
      </pc:sldChg>
      <pc:sldChg chg="addSp delSp modSp add mod modTransition addAnim delAnim modAnim">
        <pc:chgData name="Siniša Vuksan" userId="3af124f9-b8e7-46e3-9422-21ae1d17ac0b" providerId="ADAL" clId="{E480AF06-EFBC-45E9-85BE-493920FA71EB}" dt="2022-03-11T17:51:20.898" v="3042"/>
        <pc:sldMkLst>
          <pc:docMk/>
          <pc:sldMk cId="781091893" sldId="656"/>
        </pc:sldMkLst>
        <pc:spChg chg="mod">
          <ac:chgData name="Siniša Vuksan" userId="3af124f9-b8e7-46e3-9422-21ae1d17ac0b" providerId="ADAL" clId="{E480AF06-EFBC-45E9-85BE-493920FA71EB}" dt="2022-03-11T17:09:50.178" v="1013" actId="14100"/>
          <ac:spMkLst>
            <pc:docMk/>
            <pc:sldMk cId="781091893" sldId="656"/>
            <ac:spMk id="6" creationId="{010AB125-9086-4261-98B4-FC5A0801347C}"/>
          </ac:spMkLst>
        </pc:spChg>
        <pc:spChg chg="add del">
          <ac:chgData name="Siniša Vuksan" userId="3af124f9-b8e7-46e3-9422-21ae1d17ac0b" providerId="ADAL" clId="{E480AF06-EFBC-45E9-85BE-493920FA71EB}" dt="2022-03-11T17:06:25.638" v="972" actId="478"/>
          <ac:spMkLst>
            <pc:docMk/>
            <pc:sldMk cId="781091893" sldId="656"/>
            <ac:spMk id="7" creationId="{0256D9EB-C20B-45FA-9F3D-124012366C9E}"/>
          </ac:spMkLst>
        </pc:spChg>
        <pc:spChg chg="add mod">
          <ac:chgData name="Siniša Vuksan" userId="3af124f9-b8e7-46e3-9422-21ae1d17ac0b" providerId="ADAL" clId="{E480AF06-EFBC-45E9-85BE-493920FA71EB}" dt="2022-03-11T17:11:02.841" v="1103" actId="1036"/>
          <ac:spMkLst>
            <pc:docMk/>
            <pc:sldMk cId="781091893" sldId="656"/>
            <ac:spMk id="9" creationId="{FEA10B41-DFA3-4C49-B6B7-EF94C2F8535B}"/>
          </ac:spMkLst>
        </pc:spChg>
        <pc:picChg chg="mod ord">
          <ac:chgData name="Siniša Vuksan" userId="3af124f9-b8e7-46e3-9422-21ae1d17ac0b" providerId="ADAL" clId="{E480AF06-EFBC-45E9-85BE-493920FA71EB}" dt="2022-03-11T17:06:28.293" v="973" actId="166"/>
          <ac:picMkLst>
            <pc:docMk/>
            <pc:sldMk cId="781091893" sldId="65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E480AF06-EFBC-45E9-85BE-493920FA71EB}" dt="2022-03-11T17:07:36.105" v="989" actId="1076"/>
          <ac:picMkLst>
            <pc:docMk/>
            <pc:sldMk cId="781091893" sldId="656"/>
            <ac:picMk id="5" creationId="{CE243C2B-05B7-4FA3-8527-A64C308B0B20}"/>
          </ac:picMkLst>
        </pc:picChg>
        <pc:picChg chg="add mod">
          <ac:chgData name="Siniša Vuksan" userId="3af124f9-b8e7-46e3-9422-21ae1d17ac0b" providerId="ADAL" clId="{E480AF06-EFBC-45E9-85BE-493920FA71EB}" dt="2022-03-11T17:09:26.317" v="1008" actId="1076"/>
          <ac:picMkLst>
            <pc:docMk/>
            <pc:sldMk cId="781091893" sldId="656"/>
            <ac:picMk id="8" creationId="{342B5279-B77D-49A6-B97E-8393A229FAEB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52:36.879" v="3056" actId="20577"/>
        <pc:sldMkLst>
          <pc:docMk/>
          <pc:sldMk cId="1934953969" sldId="657"/>
        </pc:sldMkLst>
        <pc:spChg chg="mod">
          <ac:chgData name="Siniša Vuksan" userId="3af124f9-b8e7-46e3-9422-21ae1d17ac0b" providerId="ADAL" clId="{E480AF06-EFBC-45E9-85BE-493920FA71EB}" dt="2022-03-11T17:52:36.879" v="3056" actId="20577"/>
          <ac:spMkLst>
            <pc:docMk/>
            <pc:sldMk cId="1934953969" sldId="657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11:24.179" v="1105" actId="20577"/>
          <ac:spMkLst>
            <pc:docMk/>
            <pc:sldMk cId="1934953969" sldId="657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8" creationId="{C6911C2A-F055-47B0-ADA3-F2FEF92CCA80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19" creationId="{EAFBE38C-8D61-43FC-89C7-F043D217130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0" creationId="{F5FAF146-A2A4-4A87-92D8-4734C3DCCBD2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1" creationId="{CE6F3671-7555-46CC-A082-754347FC5BAA}"/>
          </ac:spMkLst>
        </pc:spChg>
        <pc:spChg chg="del">
          <ac:chgData name="Siniša Vuksan" userId="3af124f9-b8e7-46e3-9422-21ae1d17ac0b" providerId="ADAL" clId="{E480AF06-EFBC-45E9-85BE-493920FA71EB}" dt="2022-03-11T17:11:32.485" v="1107" actId="478"/>
          <ac:spMkLst>
            <pc:docMk/>
            <pc:sldMk cId="1934953969" sldId="657"/>
            <ac:spMk id="22" creationId="{307875B6-DD53-4A27-BF0D-5740270EE75F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3" creationId="{DE3266BF-E0DB-4566-9B18-EBBF7D65EE18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4" creationId="{D4E4FF6C-37BB-4C0D-B7BE-0369F176473B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5" creationId="{3D0F2364-9CDF-424D-A7F3-758BDF27610C}"/>
          </ac:spMkLst>
        </pc:spChg>
        <pc:picChg chg="del">
          <ac:chgData name="Siniša Vuksan" userId="3af124f9-b8e7-46e3-9422-21ae1d17ac0b" providerId="ADAL" clId="{E480AF06-EFBC-45E9-85BE-493920FA71EB}" dt="2022-03-11T17:13:01.888" v="1110" actId="478"/>
          <ac:picMkLst>
            <pc:docMk/>
            <pc:sldMk cId="1934953969" sldId="657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12:15.048" v="1109" actId="14100"/>
          <ac:picMkLst>
            <pc:docMk/>
            <pc:sldMk cId="1934953969" sldId="657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44:54.549" v="2787"/>
        <pc:sldMkLst>
          <pc:docMk/>
          <pc:sldMk cId="1274089387" sldId="658"/>
        </pc:sldMkLst>
        <pc:spChg chg="mod">
          <ac:chgData name="Siniša Vuksan" userId="3af124f9-b8e7-46e3-9422-21ae1d17ac0b" providerId="ADAL" clId="{E480AF06-EFBC-45E9-85BE-493920FA71EB}" dt="2022-03-11T17:44:38.869" v="2785" actId="20577"/>
          <ac:spMkLst>
            <pc:docMk/>
            <pc:sldMk cId="1274089387" sldId="658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36:18.937" v="2101" actId="20577"/>
          <ac:spMkLst>
            <pc:docMk/>
            <pc:sldMk cId="1274089387" sldId="658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1" creationId="{3FC0E0CE-F0A9-4031-9316-9DB5C9A202A4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3" creationId="{CCA9EEAA-EE64-4AC0-94FB-724A7F8144B1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4" creationId="{EBAC30A3-02DE-44E3-A50D-B8C2E69F9779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5" creationId="{0EF374C1-F02D-450D-BC08-D800D1C99E8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6" creationId="{09CBBA55-183E-442F-94D6-C5A5EB583B2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7" creationId="{1F11EF13-A2BA-4B5E-8619-724231F048A2}"/>
          </ac:spMkLst>
        </pc:spChg>
        <pc:spChg chg="del">
          <ac:chgData name="Siniša Vuksan" userId="3af124f9-b8e7-46e3-9422-21ae1d17ac0b" providerId="ADAL" clId="{E480AF06-EFBC-45E9-85BE-493920FA71EB}" dt="2022-03-11T17:38:15.632" v="2106" actId="478"/>
          <ac:spMkLst>
            <pc:docMk/>
            <pc:sldMk cId="1274089387" sldId="658"/>
            <ac:spMk id="18" creationId="{9087ED97-EE61-4B96-BA8E-A68E130C6EB5}"/>
          </ac:spMkLst>
        </pc:spChg>
        <pc:picChg chg="mod">
          <ac:chgData name="Siniša Vuksan" userId="3af124f9-b8e7-46e3-9422-21ae1d17ac0b" providerId="ADAL" clId="{E480AF06-EFBC-45E9-85BE-493920FA71EB}" dt="2022-03-11T17:44:20.176" v="2736" actId="1037"/>
          <ac:picMkLst>
            <pc:docMk/>
            <pc:sldMk cId="1274089387" sldId="658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36:28.696" v="2102" actId="14826"/>
          <ac:picMkLst>
            <pc:docMk/>
            <pc:sldMk cId="1274089387" sldId="658"/>
            <ac:picMk id="4" creationId="{1B2619D9-4F98-4A11-8FFE-57C7EB1F529A}"/>
          </ac:picMkLst>
        </pc:picChg>
        <pc:picChg chg="del">
          <ac:chgData name="Siniša Vuksan" userId="3af124f9-b8e7-46e3-9422-21ae1d17ac0b" providerId="ADAL" clId="{E480AF06-EFBC-45E9-85BE-493920FA71EB}" dt="2022-03-11T17:38:14.409" v="2105" actId="478"/>
          <ac:picMkLst>
            <pc:docMk/>
            <pc:sldMk cId="1274089387" sldId="658"/>
            <ac:picMk id="5" creationId="{F5C25AAE-FEEE-4E28-A445-F88A7D424DB0}"/>
          </ac:picMkLst>
        </pc:picChg>
      </pc:sldChg>
      <pc:sldChg chg="addSp modSp add mod ord modAnim">
        <pc:chgData name="Siniša Vuksan" userId="3af124f9-b8e7-46e3-9422-21ae1d17ac0b" providerId="ADAL" clId="{E480AF06-EFBC-45E9-85BE-493920FA71EB}" dt="2022-03-11T17:52:27.644" v="3046"/>
        <pc:sldMkLst>
          <pc:docMk/>
          <pc:sldMk cId="220099565" sldId="659"/>
        </pc:sldMkLst>
        <pc:spChg chg="add mod">
          <ac:chgData name="Siniša Vuksan" userId="3af124f9-b8e7-46e3-9422-21ae1d17ac0b" providerId="ADAL" clId="{E480AF06-EFBC-45E9-85BE-493920FA71EB}" dt="2022-03-11T17:47:57.467" v="2827" actId="20577"/>
          <ac:spMkLst>
            <pc:docMk/>
            <pc:sldMk cId="220099565" sldId="659"/>
            <ac:spMk id="5" creationId="{16DAC688-5A9D-43DD-8AC0-3F5510D2CB7D}"/>
          </ac:spMkLst>
        </pc:spChg>
        <pc:spChg chg="mod">
          <ac:chgData name="Siniša Vuksan" userId="3af124f9-b8e7-46e3-9422-21ae1d17ac0b" providerId="ADAL" clId="{E480AF06-EFBC-45E9-85BE-493920FA71EB}" dt="2022-03-11T17:50:26.984" v="3041" actId="20577"/>
          <ac:spMkLst>
            <pc:docMk/>
            <pc:sldMk cId="220099565" sldId="659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7:46:17.922" v="2795" actId="1076"/>
          <ac:picMkLst>
            <pc:docMk/>
            <pc:sldMk cId="220099565" sldId="659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7:45:14.260" v="2790" actId="14826"/>
          <ac:picMkLst>
            <pc:docMk/>
            <pc:sldMk cId="220099565" sldId="659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FE694808-5187-493E-B540-687430E3DA39}"/>
    <pc:docChg chg="undo custSel addSld delSld modSld sldOrd">
      <pc:chgData name="Siniša Vuksan" userId="3af124f9-b8e7-46e3-9422-21ae1d17ac0b" providerId="ADAL" clId="{FE694808-5187-493E-B540-687430E3DA39}" dt="2022-03-10T09:57:57.142" v="2119" actId="14100"/>
      <pc:docMkLst>
        <pc:docMk/>
      </pc:docMkLst>
      <pc:sldChg chg="modSp">
        <pc:chgData name="Siniša Vuksan" userId="3af124f9-b8e7-46e3-9422-21ae1d17ac0b" providerId="ADAL" clId="{FE694808-5187-493E-B540-687430E3DA39}" dt="2022-03-08T08:49:26.490" v="23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FE694808-5187-493E-B540-687430E3DA39}" dt="2022-03-08T08:49:26.490" v="2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 modAnim">
        <pc:chgData name="Siniša Vuksan" userId="3af124f9-b8e7-46e3-9422-21ae1d17ac0b" providerId="ADAL" clId="{FE694808-5187-493E-B540-687430E3DA39}" dt="2022-03-08T09:35:58.927" v="337" actId="20577"/>
        <pc:sldMkLst>
          <pc:docMk/>
          <pc:sldMk cId="23558642" sldId="614"/>
        </pc:sldMkLst>
        <pc:spChg chg="mod ord">
          <ac:chgData name="Siniša Vuksan" userId="3af124f9-b8e7-46e3-9422-21ae1d17ac0b" providerId="ADAL" clId="{FE694808-5187-493E-B540-687430E3DA39}" dt="2022-03-08T09:35:58.927" v="337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03:52.640" v="26" actId="20577"/>
          <ac:spMkLst>
            <pc:docMk/>
            <pc:sldMk cId="23558642" sldId="614"/>
            <ac:spMk id="7" creationId="{0256D9EB-C20B-45FA-9F3D-124012366C9E}"/>
          </ac:spMkLst>
        </pc:spChg>
        <pc:picChg chg="mod ord">
          <ac:chgData name="Siniša Vuksan" userId="3af124f9-b8e7-46e3-9422-21ae1d17ac0b" providerId="ADAL" clId="{FE694808-5187-493E-B540-687430E3DA39}" dt="2022-03-08T09:20:49.715" v="205" actId="16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03:49.621" v="25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 ord">
          <ac:chgData name="Siniša Vuksan" userId="3af124f9-b8e7-46e3-9422-21ae1d17ac0b" providerId="ADAL" clId="{FE694808-5187-493E-B540-687430E3DA39}" dt="2022-03-08T09:20:50.159" v="206"/>
          <ac:picMkLst>
            <pc:docMk/>
            <pc:sldMk cId="23558642" sldId="614"/>
            <ac:picMk id="8" creationId="{56344E4F-95E1-4D4D-9F51-4F944A0A5E08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55:10.566" v="2026" actId="20577"/>
        <pc:sldMkLst>
          <pc:docMk/>
          <pc:sldMk cId="1520211222" sldId="616"/>
        </pc:sldMkLst>
        <pc:spChg chg="add mod">
          <ac:chgData name="Siniša Vuksan" userId="3af124f9-b8e7-46e3-9422-21ae1d17ac0b" providerId="ADAL" clId="{FE694808-5187-493E-B540-687430E3DA39}" dt="2022-03-10T09:55:10.566" v="2026" actId="20577"/>
          <ac:spMkLst>
            <pc:docMk/>
            <pc:sldMk cId="1520211222" sldId="616"/>
            <ac:spMk id="5" creationId="{D4871710-9536-4E24-AC48-623200A53DE4}"/>
          </ac:spMkLst>
        </pc:spChg>
        <pc:spChg chg="mod">
          <ac:chgData name="Siniša Vuksan" userId="3af124f9-b8e7-46e3-9422-21ae1d17ac0b" providerId="ADAL" clId="{FE694808-5187-493E-B540-687430E3DA39}" dt="2022-03-10T09:53:41.826" v="2009" actId="20577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FE694808-5187-493E-B540-687430E3DA39}" dt="2022-03-10T09:48:46.639" v="1570" actId="107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FE694808-5187-493E-B540-687430E3DA39}" dt="2022-03-10T09:49:20.967" v="1575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del">
        <pc:chgData name="Siniša Vuksan" userId="3af124f9-b8e7-46e3-9422-21ae1d17ac0b" providerId="ADAL" clId="{FE694808-5187-493E-B540-687430E3DA39}" dt="2022-03-10T09:55:51.896" v="2032" actId="47"/>
        <pc:sldMkLst>
          <pc:docMk/>
          <pc:sldMk cId="2927421875" sldId="627"/>
        </pc:sldMkLst>
      </pc:sldChg>
      <pc:sldChg chg="del">
        <pc:chgData name="Siniša Vuksan" userId="3af124f9-b8e7-46e3-9422-21ae1d17ac0b" providerId="ADAL" clId="{FE694808-5187-493E-B540-687430E3DA39}" dt="2022-03-10T09:55:52.273" v="2033" actId="47"/>
        <pc:sldMkLst>
          <pc:docMk/>
          <pc:sldMk cId="2985188282" sldId="628"/>
        </pc:sldMkLst>
      </pc:sldChg>
      <pc:sldChg chg="del">
        <pc:chgData name="Siniša Vuksan" userId="3af124f9-b8e7-46e3-9422-21ae1d17ac0b" providerId="ADAL" clId="{FE694808-5187-493E-B540-687430E3DA39}" dt="2022-03-10T09:55:51.442" v="2031" actId="47"/>
        <pc:sldMkLst>
          <pc:docMk/>
          <pc:sldMk cId="2598656820" sldId="631"/>
        </pc:sldMkLst>
      </pc:sldChg>
      <pc:sldChg chg="addSp delSp modSp mod delAnim modAnim">
        <pc:chgData name="Siniša Vuksan" userId="3af124f9-b8e7-46e3-9422-21ae1d17ac0b" providerId="ADAL" clId="{FE694808-5187-493E-B540-687430E3DA39}" dt="2022-03-08T09:21:44.536" v="212" actId="1076"/>
        <pc:sldMkLst>
          <pc:docMk/>
          <pc:sldMk cId="1104683076" sldId="638"/>
        </pc:sldMkLst>
        <pc:spChg chg="mod">
          <ac:chgData name="Siniša Vuksan" userId="3af124f9-b8e7-46e3-9422-21ae1d17ac0b" providerId="ADAL" clId="{FE694808-5187-493E-B540-687430E3DA39}" dt="2022-03-08T09:20:59.058" v="207" actId="20577"/>
          <ac:spMkLst>
            <pc:docMk/>
            <pc:sldMk cId="1104683076" sldId="63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FE694808-5187-493E-B540-687430E3DA39}" dt="2022-03-08T09:21:29.653" v="210" actId="478"/>
          <ac:spMkLst>
            <pc:docMk/>
            <pc:sldMk cId="1104683076" sldId="638"/>
            <ac:spMk id="7" creationId="{AA560618-77BF-466C-BDD7-763A1EC71202}"/>
          </ac:spMkLst>
        </pc:spChg>
        <pc:spChg chg="del">
          <ac:chgData name="Siniša Vuksan" userId="3af124f9-b8e7-46e3-9422-21ae1d17ac0b" providerId="ADAL" clId="{FE694808-5187-493E-B540-687430E3DA39}" dt="2022-03-08T09:15:35.517" v="113" actId="478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FE694808-5187-493E-B540-687430E3DA39}" dt="2022-03-08T09:15:44.192" v="116" actId="14100"/>
          <ac:picMkLst>
            <pc:docMk/>
            <pc:sldMk cId="1104683076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08T09:21:44.536" v="212" actId="1076"/>
          <ac:picMkLst>
            <pc:docMk/>
            <pc:sldMk cId="1104683076" sldId="638"/>
            <ac:picMk id="3" creationId="{6EFF3FE6-E037-4E21-B8A5-72DB5745D1D6}"/>
          </ac:picMkLst>
        </pc:picChg>
        <pc:picChg chg="mod">
          <ac:chgData name="Siniša Vuksan" userId="3af124f9-b8e7-46e3-9422-21ae1d17ac0b" providerId="ADAL" clId="{FE694808-5187-493E-B540-687430E3DA39}" dt="2022-03-08T09:15:14.785" v="110" actId="14826"/>
          <ac:picMkLst>
            <pc:docMk/>
            <pc:sldMk cId="1104683076" sldId="638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15:31.244" v="112" actId="478"/>
          <ac:picMkLst>
            <pc:docMk/>
            <pc:sldMk cId="1104683076" sldId="638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FE694808-5187-493E-B540-687430E3DA39}" dt="2022-03-10T09:55:49.349" v="2027" actId="47"/>
        <pc:sldMkLst>
          <pc:docMk/>
          <pc:sldMk cId="4146069810" sldId="639"/>
        </pc:sldMkLst>
      </pc:sldChg>
      <pc:sldChg chg="del">
        <pc:chgData name="Siniša Vuksan" userId="3af124f9-b8e7-46e3-9422-21ae1d17ac0b" providerId="ADAL" clId="{FE694808-5187-493E-B540-687430E3DA39}" dt="2022-03-10T09:55:49.836" v="2028" actId="47"/>
        <pc:sldMkLst>
          <pc:docMk/>
          <pc:sldMk cId="1760413153" sldId="640"/>
        </pc:sldMkLst>
      </pc:sldChg>
      <pc:sldChg chg="modSp del mod">
        <pc:chgData name="Siniša Vuksan" userId="3af124f9-b8e7-46e3-9422-21ae1d17ac0b" providerId="ADAL" clId="{FE694808-5187-493E-B540-687430E3DA39}" dt="2022-03-10T09:55:50.292" v="2029" actId="47"/>
        <pc:sldMkLst>
          <pc:docMk/>
          <pc:sldMk cId="370935074" sldId="641"/>
        </pc:sldMkLst>
        <pc:picChg chg="mod">
          <ac:chgData name="Siniša Vuksan" userId="3af124f9-b8e7-46e3-9422-21ae1d17ac0b" providerId="ADAL" clId="{FE694808-5187-493E-B540-687430E3DA39}" dt="2022-03-08T09:48:37.813" v="509" actId="1076"/>
          <ac:picMkLst>
            <pc:docMk/>
            <pc:sldMk cId="370935074" sldId="64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FE694808-5187-493E-B540-687430E3DA39}" dt="2022-03-10T09:55:51.160" v="2030" actId="47"/>
        <pc:sldMkLst>
          <pc:docMk/>
          <pc:sldMk cId="1437805229" sldId="642"/>
        </pc:sldMkLst>
      </pc:sldChg>
      <pc:sldChg chg="addSp modSp add mod modAnim">
        <pc:chgData name="Siniša Vuksan" userId="3af124f9-b8e7-46e3-9422-21ae1d17ac0b" providerId="ADAL" clId="{FE694808-5187-493E-B540-687430E3DA39}" dt="2022-03-08T09:37:36.011" v="366" actId="20577"/>
        <pc:sldMkLst>
          <pc:docMk/>
          <pc:sldMk cId="871938208" sldId="643"/>
        </pc:sldMkLst>
        <pc:spChg chg="mod">
          <ac:chgData name="Siniša Vuksan" userId="3af124f9-b8e7-46e3-9422-21ae1d17ac0b" providerId="ADAL" clId="{FE694808-5187-493E-B540-687430E3DA39}" dt="2022-03-08T09:36:21.709" v="338" actId="14100"/>
          <ac:spMkLst>
            <pc:docMk/>
            <pc:sldMk cId="871938208" sldId="643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08T09:37:18.352" v="348" actId="1036"/>
          <ac:spMkLst>
            <pc:docMk/>
            <pc:sldMk cId="871938208" sldId="643"/>
            <ac:spMk id="7" creationId="{D7CBCBA1-BACD-4B68-9A10-FA6E83778E4A}"/>
          </ac:spMkLst>
        </pc:spChg>
        <pc:spChg chg="add mod">
          <ac:chgData name="Siniša Vuksan" userId="3af124f9-b8e7-46e3-9422-21ae1d17ac0b" providerId="ADAL" clId="{FE694808-5187-493E-B540-687430E3DA39}" dt="2022-03-08T09:37:26.864" v="358" actId="1036"/>
          <ac:spMkLst>
            <pc:docMk/>
            <pc:sldMk cId="871938208" sldId="643"/>
            <ac:spMk id="8" creationId="{D7F765C8-9F13-4944-BE9D-779F42827247}"/>
          </ac:spMkLst>
        </pc:spChg>
        <pc:spChg chg="add mod">
          <ac:chgData name="Siniša Vuksan" userId="3af124f9-b8e7-46e3-9422-21ae1d17ac0b" providerId="ADAL" clId="{FE694808-5187-493E-B540-687430E3DA39}" dt="2022-03-08T09:37:36.011" v="366" actId="20577"/>
          <ac:spMkLst>
            <pc:docMk/>
            <pc:sldMk cId="871938208" sldId="643"/>
            <ac:spMk id="9" creationId="{45613679-8C09-48DC-9E57-D587DD5AB204}"/>
          </ac:spMkLst>
        </pc:spChg>
      </pc:sldChg>
      <pc:sldChg chg="delSp new del mod">
        <pc:chgData name="Siniša Vuksan" userId="3af124f9-b8e7-46e3-9422-21ae1d17ac0b" providerId="ADAL" clId="{FE694808-5187-493E-B540-687430E3DA39}" dt="2022-03-10T09:56:02.451" v="2034" actId="47"/>
        <pc:sldMkLst>
          <pc:docMk/>
          <pc:sldMk cId="581916241" sldId="644"/>
        </pc:sldMkLst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2" creationId="{B623AAE0-C7AC-44A7-9125-BFEDAAEB1FC8}"/>
          </ac:spMkLst>
        </pc:spChg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3" creationId="{A4728ED2-D028-4427-AC75-17913C8BB5AC}"/>
          </ac:spMkLst>
        </pc:spChg>
      </pc:sldChg>
      <pc:sldChg chg="delSp modSp add mod ord delAnim modAnim">
        <pc:chgData name="Siniša Vuksan" userId="3af124f9-b8e7-46e3-9422-21ae1d17ac0b" providerId="ADAL" clId="{FE694808-5187-493E-B540-687430E3DA39}" dt="2022-03-08T09:40:27.152" v="430"/>
        <pc:sldMkLst>
          <pc:docMk/>
          <pc:sldMk cId="1107177202" sldId="645"/>
        </pc:sldMkLst>
        <pc:spChg chg="mod">
          <ac:chgData name="Siniša Vuksan" userId="3af124f9-b8e7-46e3-9422-21ae1d17ac0b" providerId="ADAL" clId="{FE694808-5187-493E-B540-687430E3DA39}" dt="2022-03-08T09:40:24.689" v="428" actId="14100"/>
          <ac:spMkLst>
            <pc:docMk/>
            <pc:sldMk cId="1107177202" sldId="645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09:39:07.534" v="374" actId="1076"/>
          <ac:picMkLst>
            <pc:docMk/>
            <pc:sldMk cId="1107177202" sldId="645"/>
            <ac:picMk id="2" creationId="{B69E1C10-ACFD-49C4-B019-6B92ED78F85E}"/>
          </ac:picMkLst>
        </pc:picChg>
        <pc:picChg chg="del">
          <ac:chgData name="Siniša Vuksan" userId="3af124f9-b8e7-46e3-9422-21ae1d17ac0b" providerId="ADAL" clId="{FE694808-5187-493E-B540-687430E3DA39}" dt="2022-03-08T09:38:07.428" v="368" actId="478"/>
          <ac:picMkLst>
            <pc:docMk/>
            <pc:sldMk cId="1107177202" sldId="645"/>
            <ac:picMk id="3" creationId="{6EFF3FE6-E037-4E21-B8A5-72DB5745D1D6}"/>
          </ac:picMkLst>
        </pc:picChg>
      </pc:sldChg>
      <pc:sldChg chg="addSp delSp modSp add mod ord modTransition delAnim modAnim">
        <pc:chgData name="Siniša Vuksan" userId="3af124f9-b8e7-46e3-9422-21ae1d17ac0b" providerId="ADAL" clId="{FE694808-5187-493E-B540-687430E3DA39}" dt="2022-03-08T09:48:08.106" v="508"/>
        <pc:sldMkLst>
          <pc:docMk/>
          <pc:sldMk cId="703703496" sldId="646"/>
        </pc:sldMkLst>
        <pc:spChg chg="mod">
          <ac:chgData name="Siniša Vuksan" userId="3af124f9-b8e7-46e3-9422-21ae1d17ac0b" providerId="ADAL" clId="{FE694808-5187-493E-B540-687430E3DA39}" dt="2022-03-08T09:45:04.930" v="477" actId="14100"/>
          <ac:spMkLst>
            <pc:docMk/>
            <pc:sldMk cId="703703496" sldId="646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2:55.700" v="454" actId="20577"/>
          <ac:spMkLst>
            <pc:docMk/>
            <pc:sldMk cId="703703496" sldId="646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44:11.991" v="461" actId="478"/>
          <ac:spMkLst>
            <pc:docMk/>
            <pc:sldMk cId="703703496" sldId="646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09:45:32.267" v="481" actId="1076"/>
          <ac:spMkLst>
            <pc:docMk/>
            <pc:sldMk cId="703703496" sldId="646"/>
            <ac:spMk id="11" creationId="{BA77F9D3-9E24-4080-92D4-F991AA04F225}"/>
          </ac:spMkLst>
        </pc:spChg>
        <pc:spChg chg="del">
          <ac:chgData name="Siniša Vuksan" userId="3af124f9-b8e7-46e3-9422-21ae1d17ac0b" providerId="ADAL" clId="{FE694808-5187-493E-B540-687430E3DA39}" dt="2022-03-08T09:44:14.182" v="462" actId="478"/>
          <ac:spMkLst>
            <pc:docMk/>
            <pc:sldMk cId="703703496" sldId="646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09:45:40.272" v="484" actId="1076"/>
          <ac:spMkLst>
            <pc:docMk/>
            <pc:sldMk cId="703703496" sldId="646"/>
            <ac:spMk id="13" creationId="{1557A9E2-47DB-4C00-BB99-65195CDACB25}"/>
          </ac:spMkLst>
        </pc:spChg>
        <pc:spChg chg="add mod">
          <ac:chgData name="Siniša Vuksan" userId="3af124f9-b8e7-46e3-9422-21ae1d17ac0b" providerId="ADAL" clId="{FE694808-5187-493E-B540-687430E3DA39}" dt="2022-03-08T09:45:49.418" v="487" actId="1076"/>
          <ac:spMkLst>
            <pc:docMk/>
            <pc:sldMk cId="703703496" sldId="646"/>
            <ac:spMk id="14" creationId="{905B3616-7763-44B7-8AD5-0CAEAC73379D}"/>
          </ac:spMkLst>
        </pc:spChg>
        <pc:spChg chg="add mod">
          <ac:chgData name="Siniša Vuksan" userId="3af124f9-b8e7-46e3-9422-21ae1d17ac0b" providerId="ADAL" clId="{FE694808-5187-493E-B540-687430E3DA39}" dt="2022-03-08T09:46:05.917" v="491" actId="1076"/>
          <ac:spMkLst>
            <pc:docMk/>
            <pc:sldMk cId="703703496" sldId="646"/>
            <ac:spMk id="15" creationId="{7721F51C-AC9B-447F-A0A5-E17E9CAA2DFE}"/>
          </ac:spMkLst>
        </pc:spChg>
        <pc:spChg chg="add mod">
          <ac:chgData name="Siniša Vuksan" userId="3af124f9-b8e7-46e3-9422-21ae1d17ac0b" providerId="ADAL" clId="{FE694808-5187-493E-B540-687430E3DA39}" dt="2022-03-08T09:46:13.417" v="494" actId="1076"/>
          <ac:spMkLst>
            <pc:docMk/>
            <pc:sldMk cId="703703496" sldId="646"/>
            <ac:spMk id="16" creationId="{99B5EBCF-C423-4448-AE2F-D0E00E0D7829}"/>
          </ac:spMkLst>
        </pc:spChg>
        <pc:spChg chg="add del mod">
          <ac:chgData name="Siniša Vuksan" userId="3af124f9-b8e7-46e3-9422-21ae1d17ac0b" providerId="ADAL" clId="{FE694808-5187-493E-B540-687430E3DA39}" dt="2022-03-08T09:48:02.444" v="506" actId="20577"/>
          <ac:spMkLst>
            <pc:docMk/>
            <pc:sldMk cId="703703496" sldId="646"/>
            <ac:spMk id="18" creationId="{18CBA843-E488-4362-82AD-02BFC485021C}"/>
          </ac:spMkLst>
        </pc:spChg>
        <pc:picChg chg="mod">
          <ac:chgData name="Siniša Vuksan" userId="3af124f9-b8e7-46e3-9422-21ae1d17ac0b" providerId="ADAL" clId="{FE694808-5187-493E-B540-687430E3DA39}" dt="2022-03-08T09:44:02.597" v="457" actId="1076"/>
          <ac:picMkLst>
            <pc:docMk/>
            <pc:sldMk cId="703703496" sldId="6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3:26.575" v="455" actId="14826"/>
          <ac:picMkLst>
            <pc:docMk/>
            <pc:sldMk cId="703703496" sldId="646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44:05.851" v="458" actId="478"/>
          <ac:picMkLst>
            <pc:docMk/>
            <pc:sldMk cId="703703496" sldId="646"/>
            <ac:picMk id="9" creationId="{D74E6379-CB0C-4DFD-80AB-13B1A1ED7891}"/>
          </ac:picMkLst>
        </pc:picChg>
        <pc:picChg chg="del">
          <ac:chgData name="Siniša Vuksan" userId="3af124f9-b8e7-46e3-9422-21ae1d17ac0b" providerId="ADAL" clId="{FE694808-5187-493E-B540-687430E3DA39}" dt="2022-03-08T09:44:07.020" v="459" actId="478"/>
          <ac:picMkLst>
            <pc:docMk/>
            <pc:sldMk cId="703703496" sldId="646"/>
            <ac:picMk id="10" creationId="{42D41BE9-F8A8-4701-9E84-45913674B5A3}"/>
          </ac:picMkLst>
        </pc:picChg>
        <pc:picChg chg="add del mod">
          <ac:chgData name="Siniša Vuksan" userId="3af124f9-b8e7-46e3-9422-21ae1d17ac0b" providerId="ADAL" clId="{FE694808-5187-493E-B540-687430E3DA39}" dt="2022-03-08T09:47:34.520" v="498" actId="1076"/>
          <ac:picMkLst>
            <pc:docMk/>
            <pc:sldMk cId="703703496" sldId="646"/>
            <ac:picMk id="17" creationId="{CE5F3D9F-DD71-4A6C-8134-438E9815C586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09:55:00.059" v="670"/>
        <pc:sldMkLst>
          <pc:docMk/>
          <pc:sldMk cId="4247164614" sldId="647"/>
        </pc:sldMkLst>
        <pc:spChg chg="mod">
          <ac:chgData name="Siniša Vuksan" userId="3af124f9-b8e7-46e3-9422-21ae1d17ac0b" providerId="ADAL" clId="{FE694808-5187-493E-B540-687430E3DA39}" dt="2022-03-08T09:50:20.635" v="588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8:55.359" v="511" actId="20577"/>
          <ac:spMkLst>
            <pc:docMk/>
            <pc:sldMk cId="4247164614" sldId="647"/>
            <ac:spMk id="7" creationId="{0256D9EB-C20B-45FA-9F3D-124012366C9E}"/>
          </ac:spMkLst>
        </pc:spChg>
        <pc:spChg chg="mod">
          <ac:chgData name="Siniša Vuksan" userId="3af124f9-b8e7-46e3-9422-21ae1d17ac0b" providerId="ADAL" clId="{FE694808-5187-493E-B540-687430E3DA39}" dt="2022-03-08T09:53:20.804" v="600" actId="20577"/>
          <ac:spMkLst>
            <pc:docMk/>
            <pc:sldMk cId="4247164614" sldId="647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08T09:49:28.650" v="514" actId="478"/>
          <ac:spMkLst>
            <pc:docMk/>
            <pc:sldMk cId="4247164614" sldId="647"/>
            <ac:spMk id="9" creationId="{E0BE3A69-76F7-4F66-9674-96F3DDBF561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0" creationId="{722817D0-B934-4C99-869B-362FAFEA9783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1" creationId="{0E74B292-470E-49CF-B7F8-E42D6F5F793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2" creationId="{5B175FD5-87F5-4EE5-8133-C7F589339CDC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3" creationId="{CBC999D7-B786-4F87-B229-16CF2568BC2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4" creationId="{D03313E4-27A4-4806-BBCF-3E265564E862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5" creationId="{B9DD53C9-F033-4038-8F6F-06E802B1385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6" creationId="{328D7025-32BE-45F5-BD18-91DC5E1F0020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7" creationId="{3C1FCEE5-9D8A-47D7-B38F-24074F830CC4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8" creationId="{E9ACC928-9D50-4908-948A-4CED0C2DEC42}"/>
          </ac:spMkLst>
        </pc:spChg>
        <pc:spChg chg="add mod">
          <ac:chgData name="Siniša Vuksan" userId="3af124f9-b8e7-46e3-9422-21ae1d17ac0b" providerId="ADAL" clId="{FE694808-5187-493E-B540-687430E3DA39}" dt="2022-03-08T09:53:37.498" v="612" actId="20577"/>
          <ac:spMkLst>
            <pc:docMk/>
            <pc:sldMk cId="4247164614" sldId="647"/>
            <ac:spMk id="19" creationId="{EAFBE38C-8D61-43FC-89C7-F043D217130E}"/>
          </ac:spMkLst>
        </pc:spChg>
        <pc:spChg chg="add mod">
          <ac:chgData name="Siniša Vuksan" userId="3af124f9-b8e7-46e3-9422-21ae1d17ac0b" providerId="ADAL" clId="{FE694808-5187-493E-B540-687430E3DA39}" dt="2022-03-08T09:53:47.914" v="621" actId="20577"/>
          <ac:spMkLst>
            <pc:docMk/>
            <pc:sldMk cId="4247164614" sldId="647"/>
            <ac:spMk id="20" creationId="{F5FAF146-A2A4-4A87-92D8-4734C3DCCBD2}"/>
          </ac:spMkLst>
        </pc:spChg>
        <pc:spChg chg="add mod">
          <ac:chgData name="Siniša Vuksan" userId="3af124f9-b8e7-46e3-9422-21ae1d17ac0b" providerId="ADAL" clId="{FE694808-5187-493E-B540-687430E3DA39}" dt="2022-03-08T09:54:05.017" v="633" actId="20577"/>
          <ac:spMkLst>
            <pc:docMk/>
            <pc:sldMk cId="4247164614" sldId="647"/>
            <ac:spMk id="21" creationId="{CE6F3671-7555-46CC-A082-754347FC5BAA}"/>
          </ac:spMkLst>
        </pc:spChg>
        <pc:spChg chg="add mod">
          <ac:chgData name="Siniša Vuksan" userId="3af124f9-b8e7-46e3-9422-21ae1d17ac0b" providerId="ADAL" clId="{FE694808-5187-493E-B540-687430E3DA39}" dt="2022-03-08T09:54:33.104" v="652" actId="20577"/>
          <ac:spMkLst>
            <pc:docMk/>
            <pc:sldMk cId="4247164614" sldId="647"/>
            <ac:spMk id="22" creationId="{307875B6-DD53-4A27-BF0D-5740270EE75F}"/>
          </ac:spMkLst>
        </pc:spChg>
        <pc:spChg chg="add mod">
          <ac:chgData name="Siniša Vuksan" userId="3af124f9-b8e7-46e3-9422-21ae1d17ac0b" providerId="ADAL" clId="{FE694808-5187-493E-B540-687430E3DA39}" dt="2022-03-08T09:54:28.693" v="646" actId="20577"/>
          <ac:spMkLst>
            <pc:docMk/>
            <pc:sldMk cId="4247164614" sldId="647"/>
            <ac:spMk id="23" creationId="{DE3266BF-E0DB-4566-9B18-EBBF7D65EE18}"/>
          </ac:spMkLst>
        </pc:spChg>
        <pc:spChg chg="add mod">
          <ac:chgData name="Siniša Vuksan" userId="3af124f9-b8e7-46e3-9422-21ae1d17ac0b" providerId="ADAL" clId="{FE694808-5187-493E-B540-687430E3DA39}" dt="2022-03-08T09:54:42.477" v="659" actId="20577"/>
          <ac:spMkLst>
            <pc:docMk/>
            <pc:sldMk cId="4247164614" sldId="647"/>
            <ac:spMk id="24" creationId="{D4E4FF6C-37BB-4C0D-B7BE-0369F176473B}"/>
          </ac:spMkLst>
        </pc:spChg>
        <pc:spChg chg="add mod">
          <ac:chgData name="Siniša Vuksan" userId="3af124f9-b8e7-46e3-9422-21ae1d17ac0b" providerId="ADAL" clId="{FE694808-5187-493E-B540-687430E3DA39}" dt="2022-03-08T09:54:57.022" v="668" actId="20577"/>
          <ac:spMkLst>
            <pc:docMk/>
            <pc:sldMk cId="4247164614" sldId="647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08T09:49:49.355" v="515" actId="14826"/>
          <ac:picMkLst>
            <pc:docMk/>
            <pc:sldMk cId="4247164614" sldId="64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9:21.033" v="512" actId="14826"/>
          <ac:picMkLst>
            <pc:docMk/>
            <pc:sldMk cId="4247164614" sldId="64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10:06:10.779" v="813"/>
        <pc:sldMkLst>
          <pc:docMk/>
          <pc:sldMk cId="666216645" sldId="648"/>
        </pc:sldMkLst>
        <pc:spChg chg="mod">
          <ac:chgData name="Siniša Vuksan" userId="3af124f9-b8e7-46e3-9422-21ae1d17ac0b" providerId="ADAL" clId="{FE694808-5187-493E-B540-687430E3DA39}" dt="2022-03-08T10:03:43.119" v="785" actId="14100"/>
          <ac:spMkLst>
            <pc:docMk/>
            <pc:sldMk cId="666216645" sldId="648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57:26.665" v="672" actId="20577"/>
          <ac:spMkLst>
            <pc:docMk/>
            <pc:sldMk cId="666216645" sldId="648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57:47.666" v="676" actId="478"/>
          <ac:spMkLst>
            <pc:docMk/>
            <pc:sldMk cId="666216645" sldId="648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10:01:16.379" v="758" actId="1076"/>
          <ac:spMkLst>
            <pc:docMk/>
            <pc:sldMk cId="666216645" sldId="648"/>
            <ac:spMk id="11" creationId="{3FC0E0CE-F0A9-4031-9316-9DB5C9A202A4}"/>
          </ac:spMkLst>
        </pc:spChg>
        <pc:spChg chg="del">
          <ac:chgData name="Siniša Vuksan" userId="3af124f9-b8e7-46e3-9422-21ae1d17ac0b" providerId="ADAL" clId="{FE694808-5187-493E-B540-687430E3DA39}" dt="2022-03-08T09:57:50.016" v="677" actId="478"/>
          <ac:spMkLst>
            <pc:docMk/>
            <pc:sldMk cId="666216645" sldId="648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10:01:36.306" v="761" actId="1076"/>
          <ac:spMkLst>
            <pc:docMk/>
            <pc:sldMk cId="666216645" sldId="648"/>
            <ac:spMk id="13" creationId="{CCA9EEAA-EE64-4AC0-94FB-724A7F8144B1}"/>
          </ac:spMkLst>
        </pc:spChg>
        <pc:spChg chg="add mod">
          <ac:chgData name="Siniša Vuksan" userId="3af124f9-b8e7-46e3-9422-21ae1d17ac0b" providerId="ADAL" clId="{FE694808-5187-493E-B540-687430E3DA39}" dt="2022-03-08T10:01:48.684" v="767" actId="1036"/>
          <ac:spMkLst>
            <pc:docMk/>
            <pc:sldMk cId="666216645" sldId="648"/>
            <ac:spMk id="14" creationId="{EBAC30A3-02DE-44E3-A50D-B8C2E69F9779}"/>
          </ac:spMkLst>
        </pc:spChg>
        <pc:spChg chg="add mod">
          <ac:chgData name="Siniša Vuksan" userId="3af124f9-b8e7-46e3-9422-21ae1d17ac0b" providerId="ADAL" clId="{FE694808-5187-493E-B540-687430E3DA39}" dt="2022-03-08T10:02:24.616" v="771" actId="1036"/>
          <ac:spMkLst>
            <pc:docMk/>
            <pc:sldMk cId="666216645" sldId="648"/>
            <ac:spMk id="15" creationId="{0EF374C1-F02D-450D-BC08-D800D1C99E83}"/>
          </ac:spMkLst>
        </pc:spChg>
        <pc:spChg chg="add mod">
          <ac:chgData name="Siniša Vuksan" userId="3af124f9-b8e7-46e3-9422-21ae1d17ac0b" providerId="ADAL" clId="{FE694808-5187-493E-B540-687430E3DA39}" dt="2022-03-08T10:02:38.404" v="774" actId="1076"/>
          <ac:spMkLst>
            <pc:docMk/>
            <pc:sldMk cId="666216645" sldId="648"/>
            <ac:spMk id="16" creationId="{09CBBA55-183E-442F-94D6-C5A5EB583B23}"/>
          </ac:spMkLst>
        </pc:spChg>
        <pc:spChg chg="add mod">
          <ac:chgData name="Siniša Vuksan" userId="3af124f9-b8e7-46e3-9422-21ae1d17ac0b" providerId="ADAL" clId="{FE694808-5187-493E-B540-687430E3DA39}" dt="2022-03-08T10:02:45.284" v="777" actId="1076"/>
          <ac:spMkLst>
            <pc:docMk/>
            <pc:sldMk cId="666216645" sldId="648"/>
            <ac:spMk id="17" creationId="{1F11EF13-A2BA-4B5E-8619-724231F048A2}"/>
          </ac:spMkLst>
        </pc:spChg>
        <pc:spChg chg="add mod">
          <ac:chgData name="Siniša Vuksan" userId="3af124f9-b8e7-46e3-9422-21ae1d17ac0b" providerId="ADAL" clId="{FE694808-5187-493E-B540-687430E3DA39}" dt="2022-03-08T10:05:18.597" v="810" actId="20577"/>
          <ac:spMkLst>
            <pc:docMk/>
            <pc:sldMk cId="666216645" sldId="648"/>
            <ac:spMk id="18" creationId="{9087ED97-EE61-4B96-BA8E-A68E130C6EB5}"/>
          </ac:spMkLst>
        </pc:spChg>
        <pc:picChg chg="mod">
          <ac:chgData name="Siniša Vuksan" userId="3af124f9-b8e7-46e3-9422-21ae1d17ac0b" providerId="ADAL" clId="{FE694808-5187-493E-B540-687430E3DA39}" dt="2022-03-08T10:00:29.354" v="696" actId="1037"/>
          <ac:picMkLst>
            <pc:docMk/>
            <pc:sldMk cId="666216645" sldId="648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57:36.664" v="673" actId="14826"/>
          <ac:picMkLst>
            <pc:docMk/>
            <pc:sldMk cId="666216645" sldId="64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E694808-5187-493E-B540-687430E3DA39}" dt="2022-03-08T10:06:08.320" v="811" actId="1076"/>
          <ac:picMkLst>
            <pc:docMk/>
            <pc:sldMk cId="666216645" sldId="648"/>
            <ac:picMk id="5" creationId="{F5C25AAE-FEEE-4E28-A445-F88A7D424DB0}"/>
          </ac:picMkLst>
        </pc:picChg>
        <pc:picChg chg="del">
          <ac:chgData name="Siniša Vuksan" userId="3af124f9-b8e7-46e3-9422-21ae1d17ac0b" providerId="ADAL" clId="{FE694808-5187-493E-B540-687430E3DA39}" dt="2022-03-08T09:57:50.759" v="678" actId="478"/>
          <ac:picMkLst>
            <pc:docMk/>
            <pc:sldMk cId="666216645" sldId="648"/>
            <ac:picMk id="9" creationId="{D74E6379-CB0C-4DFD-80AB-13B1A1ED7891}"/>
          </ac:picMkLst>
        </pc:picChg>
        <pc:picChg chg="del mod">
          <ac:chgData name="Siniša Vuksan" userId="3af124f9-b8e7-46e3-9422-21ae1d17ac0b" providerId="ADAL" clId="{FE694808-5187-493E-B540-687430E3DA39}" dt="2022-03-08T09:57:45.459" v="675" actId="478"/>
          <ac:picMkLst>
            <pc:docMk/>
            <pc:sldMk cId="666216645" sldId="648"/>
            <ac:picMk id="10" creationId="{42D41BE9-F8A8-4701-9E84-45913674B5A3}"/>
          </ac:picMkLst>
        </pc:picChg>
      </pc:sldChg>
      <pc:sldChg chg="modSp add mod ord modAnim">
        <pc:chgData name="Siniša Vuksan" userId="3af124f9-b8e7-46e3-9422-21ae1d17ac0b" providerId="ADAL" clId="{FE694808-5187-493E-B540-687430E3DA39}" dt="2022-03-08T10:08:55.152" v="899"/>
        <pc:sldMkLst>
          <pc:docMk/>
          <pc:sldMk cId="1627892822" sldId="649"/>
        </pc:sldMkLst>
        <pc:spChg chg="mod">
          <ac:chgData name="Siniša Vuksan" userId="3af124f9-b8e7-46e3-9422-21ae1d17ac0b" providerId="ADAL" clId="{FE694808-5187-493E-B540-687430E3DA39}" dt="2022-03-08T10:08:19.988" v="897" actId="14100"/>
          <ac:spMkLst>
            <pc:docMk/>
            <pc:sldMk cId="1627892822" sldId="649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10:07:19.604" v="822" actId="1076"/>
          <ac:picMkLst>
            <pc:docMk/>
            <pc:sldMk cId="1627892822" sldId="649"/>
            <ac:picMk id="2" creationId="{B69E1C10-ACFD-49C4-B019-6B92ED78F85E}"/>
          </ac:picMkLst>
        </pc:picChg>
        <pc:picChg chg="mod">
          <ac:chgData name="Siniša Vuksan" userId="3af124f9-b8e7-46e3-9422-21ae1d17ac0b" providerId="ADAL" clId="{FE694808-5187-493E-B540-687430E3DA39}" dt="2022-03-08T10:06:28.845" v="816" actId="14826"/>
          <ac:picMkLst>
            <pc:docMk/>
            <pc:sldMk cId="1627892822" sldId="64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47:37.057" v="1567"/>
        <pc:sldMkLst>
          <pc:docMk/>
          <pc:sldMk cId="614797074" sldId="650"/>
        </pc:sldMkLst>
        <pc:spChg chg="mod">
          <ac:chgData name="Siniša Vuksan" userId="3af124f9-b8e7-46e3-9422-21ae1d17ac0b" providerId="ADAL" clId="{FE694808-5187-493E-B540-687430E3DA39}" dt="2022-03-10T09:35:52.619" v="1380" actId="20577"/>
          <ac:spMkLst>
            <pc:docMk/>
            <pc:sldMk cId="614797074" sldId="650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10T09:46:21.734" v="1530" actId="14100"/>
          <ac:spMkLst>
            <pc:docMk/>
            <pc:sldMk cId="614797074" sldId="650"/>
            <ac:spMk id="7" creationId="{F67728CA-8C84-4ED9-A486-B58F235AA018}"/>
          </ac:spMkLst>
        </pc:spChg>
        <pc:spChg chg="add mod">
          <ac:chgData name="Siniša Vuksan" userId="3af124f9-b8e7-46e3-9422-21ae1d17ac0b" providerId="ADAL" clId="{FE694808-5187-493E-B540-687430E3DA39}" dt="2022-03-10T09:47:33.533" v="1565" actId="1036"/>
          <ac:spMkLst>
            <pc:docMk/>
            <pc:sldMk cId="614797074" sldId="650"/>
            <ac:spMk id="11" creationId="{162D6300-F7C7-41EE-9F10-A404D0C14C96}"/>
          </ac:spMkLst>
        </pc:spChg>
        <pc:picChg chg="mod">
          <ac:chgData name="Siniša Vuksan" userId="3af124f9-b8e7-46e3-9422-21ae1d17ac0b" providerId="ADAL" clId="{FE694808-5187-493E-B540-687430E3DA39}" dt="2022-03-10T09:44:17.390" v="1490" actId="1076"/>
          <ac:picMkLst>
            <pc:docMk/>
            <pc:sldMk cId="614797074" sldId="65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10T09:46:05.939" v="1527" actId="1037"/>
          <ac:picMkLst>
            <pc:docMk/>
            <pc:sldMk cId="614797074" sldId="650"/>
            <ac:picMk id="5" creationId="{265E3791-970A-4B31-9E22-13A789CABF72}"/>
          </ac:picMkLst>
        </pc:picChg>
        <pc:picChg chg="add mod">
          <ac:chgData name="Siniša Vuksan" userId="3af124f9-b8e7-46e3-9422-21ae1d17ac0b" providerId="ADAL" clId="{FE694808-5187-493E-B540-687430E3DA39}" dt="2022-03-10T09:44:54.177" v="1499" actId="1076"/>
          <ac:picMkLst>
            <pc:docMk/>
            <pc:sldMk cId="614797074" sldId="650"/>
            <ac:picMk id="8" creationId="{9942AB9A-998E-480C-BE76-3D1675819BF5}"/>
          </ac:picMkLst>
        </pc:picChg>
        <pc:picChg chg="add mod">
          <ac:chgData name="Siniša Vuksan" userId="3af124f9-b8e7-46e3-9422-21ae1d17ac0b" providerId="ADAL" clId="{FE694808-5187-493E-B540-687430E3DA39}" dt="2022-03-10T09:45:54.529" v="1522" actId="1038"/>
          <ac:picMkLst>
            <pc:docMk/>
            <pc:sldMk cId="614797074" sldId="650"/>
            <ac:picMk id="10" creationId="{E794EFAF-F75B-4331-8779-E8372060906E}"/>
          </ac:picMkLst>
        </pc:picChg>
      </pc:sldChg>
      <pc:sldChg chg="delSp modSp add mod delAnim">
        <pc:chgData name="Siniša Vuksan" userId="3af124f9-b8e7-46e3-9422-21ae1d17ac0b" providerId="ADAL" clId="{FE694808-5187-493E-B540-687430E3DA39}" dt="2022-03-10T09:57:57.142" v="2119" actId="14100"/>
        <pc:sldMkLst>
          <pc:docMk/>
          <pc:sldMk cId="2345349932" sldId="651"/>
        </pc:sldMkLst>
        <pc:spChg chg="mod">
          <ac:chgData name="Siniša Vuksan" userId="3af124f9-b8e7-46e3-9422-21ae1d17ac0b" providerId="ADAL" clId="{FE694808-5187-493E-B540-687430E3DA39}" dt="2022-03-10T09:57:57.142" v="2119" actId="14100"/>
          <ac:spMkLst>
            <pc:docMk/>
            <pc:sldMk cId="2345349932" sldId="651"/>
            <ac:spMk id="6" creationId="{010AB125-9086-4261-98B4-FC5A0801347C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19" creationId="{EAFBE38C-8D61-43FC-89C7-F043D217130E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0" creationId="{F5FAF146-A2A4-4A87-92D8-4734C3DCCBD2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1" creationId="{CE6F3671-7555-46CC-A082-754347FC5BAA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2" creationId="{307875B6-DD53-4A27-BF0D-5740270EE75F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3" creationId="{DE3266BF-E0DB-4566-9B18-EBBF7D65EE18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4" creationId="{D4E4FF6C-37BB-4C0D-B7BE-0369F176473B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10T09:57:50.082" v="2117" actId="14100"/>
          <ac:picMkLst>
            <pc:docMk/>
            <pc:sldMk cId="2345349932" sldId="651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45B743F-265A-4E11-9E4F-E70F530C60AE}"/>
    <pc:docChg chg="undo custSel addSld delSld modSld sldOrd">
      <pc:chgData name="Siniša Vuksan" userId="3af124f9-b8e7-46e3-9422-21ae1d17ac0b" providerId="ADAL" clId="{745B743F-265A-4E11-9E4F-E70F530C60AE}" dt="2022-03-14T12:34:58.169" v="2352" actId="20577"/>
      <pc:docMkLst>
        <pc:docMk/>
      </pc:docMkLst>
      <pc:sldChg chg="modSp">
        <pc:chgData name="Siniša Vuksan" userId="3af124f9-b8e7-46e3-9422-21ae1d17ac0b" providerId="ADAL" clId="{745B743F-265A-4E11-9E4F-E70F530C60AE}" dt="2022-03-14T07:53:47.158" v="1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45B743F-265A-4E11-9E4F-E70F530C60AE}" dt="2022-03-14T07:53:47.158" v="1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del">
        <pc:chgData name="Siniša Vuksan" userId="3af124f9-b8e7-46e3-9422-21ae1d17ac0b" providerId="ADAL" clId="{745B743F-265A-4E11-9E4F-E70F530C60AE}" dt="2022-03-14T12:20:16.271" v="1436" actId="47"/>
        <pc:sldMkLst>
          <pc:docMk/>
          <pc:sldMk cId="1448836093" sldId="444"/>
        </pc:sldMkLst>
        <pc:spChg chg="mod">
          <ac:chgData name="Siniša Vuksan" userId="3af124f9-b8e7-46e3-9422-21ae1d17ac0b" providerId="ADAL" clId="{745B743F-265A-4E11-9E4F-E70F530C60AE}" dt="2022-03-14T12:10:54.490" v="1238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mod delAnim modAnim">
        <pc:chgData name="Siniša Vuksan" userId="3af124f9-b8e7-46e3-9422-21ae1d17ac0b" providerId="ADAL" clId="{745B743F-265A-4E11-9E4F-E70F530C60AE}" dt="2022-03-14T11:51:37.225" v="533" actId="1076"/>
        <pc:sldMkLst>
          <pc:docMk/>
          <pc:sldMk cId="200756692" sldId="511"/>
        </pc:sldMkLst>
        <pc:spChg chg="mod">
          <ac:chgData name="Siniša Vuksan" userId="3af124f9-b8e7-46e3-9422-21ae1d17ac0b" providerId="ADAL" clId="{745B743F-265A-4E11-9E4F-E70F530C60AE}" dt="2022-03-14T07:58:32.789" v="142" actId="14100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745B743F-265A-4E11-9E4F-E70F530C60AE}" dt="2022-03-14T08:02:39.302" v="250" actId="20577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745B743F-265A-4E11-9E4F-E70F530C60AE}" dt="2022-03-14T07:58:09.393" v="114" actId="478"/>
          <ac:spMkLst>
            <pc:docMk/>
            <pc:sldMk cId="200756692" sldId="511"/>
            <ac:spMk id="13" creationId="{7682995E-6C27-4EB7-A41B-942AFD448CC9}"/>
          </ac:spMkLst>
        </pc:spChg>
        <pc:spChg chg="add mod">
          <ac:chgData name="Siniša Vuksan" userId="3af124f9-b8e7-46e3-9422-21ae1d17ac0b" providerId="ADAL" clId="{745B743F-265A-4E11-9E4F-E70F530C60AE}" dt="2022-03-14T11:48:49.959" v="516" actId="20577"/>
          <ac:spMkLst>
            <pc:docMk/>
            <pc:sldMk cId="200756692" sldId="511"/>
            <ac:spMk id="13" creationId="{82973AD9-9BCA-4E03-B30C-7A0A352CAB9E}"/>
          </ac:spMkLst>
        </pc:spChg>
        <pc:spChg chg="mod">
          <ac:chgData name="Siniša Vuksan" userId="3af124f9-b8e7-46e3-9422-21ae1d17ac0b" providerId="ADAL" clId="{745B743F-265A-4E11-9E4F-E70F530C60AE}" dt="2022-03-14T07:54:58.054" v="107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745B743F-265A-4E11-9E4F-E70F530C60AE}" dt="2022-03-14T07:55:59.579" v="110" actId="1076"/>
          <ac:picMkLst>
            <pc:docMk/>
            <pc:sldMk cId="200756692" sldId="511"/>
            <ac:picMk id="2" creationId="{1E44272B-FD29-468B-BDAF-9E2617D04BB1}"/>
          </ac:picMkLst>
        </pc:picChg>
        <pc:picChg chg="del mod">
          <ac:chgData name="Siniša Vuksan" userId="3af124f9-b8e7-46e3-9422-21ae1d17ac0b" providerId="ADAL" clId="{745B743F-265A-4E11-9E4F-E70F530C60AE}" dt="2022-03-14T07:58:06.637" v="113" actId="478"/>
          <ac:picMkLst>
            <pc:docMk/>
            <pc:sldMk cId="200756692" sldId="511"/>
            <ac:picMk id="4" creationId="{2A36FD9D-1EDC-4664-B7A8-D64C386BBE31}"/>
          </ac:picMkLst>
        </pc:picChg>
        <pc:picChg chg="add mod">
          <ac:chgData name="Siniša Vuksan" userId="3af124f9-b8e7-46e3-9422-21ae1d17ac0b" providerId="ADAL" clId="{745B743F-265A-4E11-9E4F-E70F530C60AE}" dt="2022-03-14T11:48:59.730" v="527" actId="1035"/>
          <ac:picMkLst>
            <pc:docMk/>
            <pc:sldMk cId="200756692" sldId="511"/>
            <ac:picMk id="4" creationId="{8E9820BA-96AF-4EE1-975D-142BA5C3D116}"/>
          </ac:picMkLst>
        </pc:picChg>
        <pc:picChg chg="add mod">
          <ac:chgData name="Siniša Vuksan" userId="3af124f9-b8e7-46e3-9422-21ae1d17ac0b" providerId="ADAL" clId="{745B743F-265A-4E11-9E4F-E70F530C60AE}" dt="2022-03-14T11:51:37.225" v="533" actId="1076"/>
          <ac:picMkLst>
            <pc:docMk/>
            <pc:sldMk cId="200756692" sldId="511"/>
            <ac:picMk id="5" creationId="{7BBF6872-54D2-44A3-B9D1-27D35B78E46C}"/>
          </ac:picMkLst>
        </pc:picChg>
        <pc:picChg chg="add mod">
          <ac:chgData name="Siniša Vuksan" userId="3af124f9-b8e7-46e3-9422-21ae1d17ac0b" providerId="ADAL" clId="{745B743F-265A-4E11-9E4F-E70F530C60AE}" dt="2022-03-14T11:43:09.558" v="339" actId="1076"/>
          <ac:picMkLst>
            <pc:docMk/>
            <pc:sldMk cId="200756692" sldId="511"/>
            <ac:picMk id="8" creationId="{EAF9479C-3143-4110-A090-F9FE1EABEC4E}"/>
          </ac:picMkLst>
        </pc:picChg>
        <pc:picChg chg="add mod">
          <ac:chgData name="Siniša Vuksan" userId="3af124f9-b8e7-46e3-9422-21ae1d17ac0b" providerId="ADAL" clId="{745B743F-265A-4E11-9E4F-E70F530C60AE}" dt="2022-03-14T11:42:49.439" v="337" actId="1076"/>
          <ac:picMkLst>
            <pc:docMk/>
            <pc:sldMk cId="200756692" sldId="511"/>
            <ac:picMk id="9" creationId="{8EAA4199-8993-47DA-B0D9-DF58B5D039CE}"/>
          </ac:picMkLst>
        </pc:picChg>
        <pc:picChg chg="add mod">
          <ac:chgData name="Siniša Vuksan" userId="3af124f9-b8e7-46e3-9422-21ae1d17ac0b" providerId="ADAL" clId="{745B743F-265A-4E11-9E4F-E70F530C60AE}" dt="2022-03-14T11:43:29.392" v="343" actId="1076"/>
          <ac:picMkLst>
            <pc:docMk/>
            <pc:sldMk cId="200756692" sldId="511"/>
            <ac:picMk id="10" creationId="{8035BDCA-CF37-46C2-80BC-34375E7548B0}"/>
          </ac:picMkLst>
        </pc:picChg>
        <pc:picChg chg="mod">
          <ac:chgData name="Siniša Vuksan" userId="3af124f9-b8e7-46e3-9422-21ae1d17ac0b" providerId="ADAL" clId="{745B743F-265A-4E11-9E4F-E70F530C60AE}" dt="2022-03-14T07:58:27.588" v="141" actId="1036"/>
          <ac:picMkLst>
            <pc:docMk/>
            <pc:sldMk cId="200756692" sldId="511"/>
            <ac:picMk id="11" creationId="{3E9A7EDC-7833-4392-932A-B57D4D58E5CC}"/>
          </ac:picMkLst>
        </pc:picChg>
        <pc:picChg chg="add mod">
          <ac:chgData name="Siniša Vuksan" userId="3af124f9-b8e7-46e3-9422-21ae1d17ac0b" providerId="ADAL" clId="{745B743F-265A-4E11-9E4F-E70F530C60AE}" dt="2022-03-14T11:38:48.805" v="315" actId="1036"/>
          <ac:picMkLst>
            <pc:docMk/>
            <pc:sldMk cId="200756692" sldId="511"/>
            <ac:picMk id="1026" creationId="{E6031C51-99B5-4897-8BB6-12DB762C8549}"/>
          </ac:picMkLst>
        </pc:picChg>
      </pc:sldChg>
      <pc:sldChg chg="addSp delSp modSp add mod ord delAnim modAnim">
        <pc:chgData name="Siniša Vuksan" userId="3af124f9-b8e7-46e3-9422-21ae1d17ac0b" providerId="ADAL" clId="{745B743F-265A-4E11-9E4F-E70F530C60AE}" dt="2022-03-14T12:20:19.353" v="1438"/>
        <pc:sldMkLst>
          <pc:docMk/>
          <pc:sldMk cId="4247164614" sldId="647"/>
        </pc:sldMkLst>
        <pc:spChg chg="mod">
          <ac:chgData name="Siniša Vuksan" userId="3af124f9-b8e7-46e3-9422-21ae1d17ac0b" providerId="ADAL" clId="{745B743F-265A-4E11-9E4F-E70F530C60AE}" dt="2022-03-14T12:18:07.229" v="1385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745B743F-265A-4E11-9E4F-E70F530C60AE}" dt="2022-03-14T12:16:20.224" v="1291" actId="20577"/>
          <ac:spMkLst>
            <pc:docMk/>
            <pc:sldMk cId="4247164614" sldId="647"/>
            <ac:spMk id="7" creationId="{0256D9EB-C20B-45FA-9F3D-124012366C9E}"/>
          </ac:spMkLst>
        </pc:spChg>
        <pc:spChg chg="mod ord">
          <ac:chgData name="Siniša Vuksan" userId="3af124f9-b8e7-46e3-9422-21ae1d17ac0b" providerId="ADAL" clId="{745B743F-265A-4E11-9E4F-E70F530C60AE}" dt="2022-03-14T12:18:29.027" v="1403" actId="1035"/>
          <ac:spMkLst>
            <pc:docMk/>
            <pc:sldMk cId="4247164614" sldId="647"/>
            <ac:spMk id="8" creationId="{C6911C2A-F055-47B0-ADA3-F2FEF92CCA80}"/>
          </ac:spMkLst>
        </pc:spChg>
        <pc:spChg chg="add mod">
          <ac:chgData name="Siniša Vuksan" userId="3af124f9-b8e7-46e3-9422-21ae1d17ac0b" providerId="ADAL" clId="{745B743F-265A-4E11-9E4F-E70F530C60AE}" dt="2022-03-14T12:13:23.192" v="1250" actId="1076"/>
          <ac:spMkLst>
            <pc:docMk/>
            <pc:sldMk cId="4247164614" sldId="647"/>
            <ac:spMk id="15" creationId="{FA513E4F-4DFA-463A-A521-00433B8FD69C}"/>
          </ac:spMkLst>
        </pc:spChg>
        <pc:spChg chg="add mod">
          <ac:chgData name="Siniša Vuksan" userId="3af124f9-b8e7-46e3-9422-21ae1d17ac0b" providerId="ADAL" clId="{745B743F-265A-4E11-9E4F-E70F530C60AE}" dt="2022-03-14T12:14:45.868" v="1270" actId="14100"/>
          <ac:spMkLst>
            <pc:docMk/>
            <pc:sldMk cId="4247164614" sldId="647"/>
            <ac:spMk id="16" creationId="{49D597CE-D74D-400B-8D6A-686AC236D431}"/>
          </ac:spMkLst>
        </pc:spChg>
        <pc:spChg chg="add mod">
          <ac:chgData name="Siniša Vuksan" userId="3af124f9-b8e7-46e3-9422-21ae1d17ac0b" providerId="ADAL" clId="{745B743F-265A-4E11-9E4F-E70F530C60AE}" dt="2022-03-14T12:19:15.198" v="1407" actId="1076"/>
          <ac:spMkLst>
            <pc:docMk/>
            <pc:sldMk cId="4247164614" sldId="647"/>
            <ac:spMk id="17" creationId="{3BEE7345-2004-4EE3-818E-0E7E35556063}"/>
          </ac:spMkLst>
        </pc:spChg>
        <pc:spChg chg="add mod">
          <ac:chgData name="Siniša Vuksan" userId="3af124f9-b8e7-46e3-9422-21ae1d17ac0b" providerId="ADAL" clId="{745B743F-265A-4E11-9E4F-E70F530C60AE}" dt="2022-03-14T12:19:31.477" v="1416" actId="1036"/>
          <ac:spMkLst>
            <pc:docMk/>
            <pc:sldMk cId="4247164614" sldId="647"/>
            <ac:spMk id="18" creationId="{06C06142-0193-4AFF-A203-65247B1AA4D3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19" creationId="{EAFBE38C-8D61-43FC-89C7-F043D217130E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0" creationId="{F5FAF146-A2A4-4A87-92D8-4734C3DCCBD2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1" creationId="{CE6F3671-7555-46CC-A082-754347FC5BAA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2" creationId="{307875B6-DD53-4A27-BF0D-5740270EE75F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3" creationId="{DE3266BF-E0DB-4566-9B18-EBBF7D65EE18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4" creationId="{D4E4FF6C-37BB-4C0D-B7BE-0369F176473B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5" creationId="{3D0F2364-9CDF-424D-A7F3-758BDF27610C}"/>
          </ac:spMkLst>
        </pc:spChg>
        <pc:spChg chg="add mod">
          <ac:chgData name="Siniša Vuksan" userId="3af124f9-b8e7-46e3-9422-21ae1d17ac0b" providerId="ADAL" clId="{745B743F-265A-4E11-9E4F-E70F530C60AE}" dt="2022-03-14T12:19:52.257" v="1423" actId="1036"/>
          <ac:spMkLst>
            <pc:docMk/>
            <pc:sldMk cId="4247164614" sldId="647"/>
            <ac:spMk id="26" creationId="{97D99C35-1C69-4750-90AE-7174CECDE72D}"/>
          </ac:spMkLst>
        </pc:spChg>
        <pc:spChg chg="add mod">
          <ac:chgData name="Siniša Vuksan" userId="3af124f9-b8e7-46e3-9422-21ae1d17ac0b" providerId="ADAL" clId="{745B743F-265A-4E11-9E4F-E70F530C60AE}" dt="2022-03-14T12:20:02.301" v="1431" actId="1035"/>
          <ac:spMkLst>
            <pc:docMk/>
            <pc:sldMk cId="4247164614" sldId="647"/>
            <ac:spMk id="27" creationId="{0C091301-69D9-4A4B-8643-935D36642399}"/>
          </ac:spMkLst>
        </pc:spChg>
        <pc:spChg chg="add mod">
          <ac:chgData name="Siniša Vuksan" userId="3af124f9-b8e7-46e3-9422-21ae1d17ac0b" providerId="ADAL" clId="{745B743F-265A-4E11-9E4F-E70F530C60AE}" dt="2022-03-14T12:20:12.783" v="1435" actId="1076"/>
          <ac:spMkLst>
            <pc:docMk/>
            <pc:sldMk cId="4247164614" sldId="647"/>
            <ac:spMk id="28" creationId="{55078397-58BC-47F8-B08C-670546C7201E}"/>
          </ac:spMkLst>
        </pc:spChg>
        <pc:picChg chg="mod ord">
          <ac:chgData name="Siniša Vuksan" userId="3af124f9-b8e7-46e3-9422-21ae1d17ac0b" providerId="ADAL" clId="{745B743F-265A-4E11-9E4F-E70F530C60AE}" dt="2022-03-14T12:17:38.845" v="1332" actId="1076"/>
          <ac:picMkLst>
            <pc:docMk/>
            <pc:sldMk cId="4247164614" sldId="647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745B743F-265A-4E11-9E4F-E70F530C60AE}" dt="2022-03-14T12:16:37.354" v="1295" actId="14100"/>
          <ac:picMkLst>
            <pc:docMk/>
            <pc:sldMk cId="4247164614" sldId="647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45B743F-265A-4E11-9E4F-E70F530C60AE}" dt="2022-03-14T12:13:19.984" v="1249" actId="1076"/>
          <ac:picMkLst>
            <pc:docMk/>
            <pc:sldMk cId="4247164614" sldId="647"/>
            <ac:picMk id="14" creationId="{8BC5062D-73FE-4BF1-9C98-86E735A6E09F}"/>
          </ac:picMkLst>
        </pc:picChg>
      </pc:sldChg>
      <pc:sldChg chg="del">
        <pc:chgData name="Siniša Vuksan" userId="3af124f9-b8e7-46e3-9422-21ae1d17ac0b" providerId="ADAL" clId="{745B743F-265A-4E11-9E4F-E70F530C60AE}" dt="2022-03-14T12:21:24.789" v="1454" actId="47"/>
        <pc:sldMkLst>
          <pc:docMk/>
          <pc:sldMk cId="1946891051" sldId="653"/>
        </pc:sldMkLst>
      </pc:sldChg>
      <pc:sldChg chg="addSp modSp mod ord modAnim">
        <pc:chgData name="Siniša Vuksan" userId="3af124f9-b8e7-46e3-9422-21ae1d17ac0b" providerId="ADAL" clId="{745B743F-265A-4E11-9E4F-E70F530C60AE}" dt="2022-03-14T11:58:20.857" v="787"/>
        <pc:sldMkLst>
          <pc:docMk/>
          <pc:sldMk cId="2847045863" sldId="654"/>
        </pc:sldMkLst>
        <pc:spChg chg="mod">
          <ac:chgData name="Siniša Vuksan" userId="3af124f9-b8e7-46e3-9422-21ae1d17ac0b" providerId="ADAL" clId="{745B743F-265A-4E11-9E4F-E70F530C60AE}" dt="2022-03-14T11:53:25.624" v="619" actId="20577"/>
          <ac:spMkLst>
            <pc:docMk/>
            <pc:sldMk cId="2847045863" sldId="654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1:57:54.895" v="785" actId="1036"/>
          <ac:spMkLst>
            <pc:docMk/>
            <pc:sldMk cId="2847045863" sldId="654"/>
            <ac:spMk id="12" creationId="{AC29DCD5-85A7-4209-85B4-C9B928246486}"/>
          </ac:spMkLst>
        </pc:spChg>
        <pc:picChg chg="mod">
          <ac:chgData name="Siniša Vuksan" userId="3af124f9-b8e7-46e3-9422-21ae1d17ac0b" providerId="ADAL" clId="{745B743F-265A-4E11-9E4F-E70F530C60AE}" dt="2022-03-14T11:53:02.468" v="615" actId="1076"/>
          <ac:picMkLst>
            <pc:docMk/>
            <pc:sldMk cId="2847045863" sldId="654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45B743F-265A-4E11-9E4F-E70F530C60AE}" dt="2022-03-14T11:53:38.820" v="621" actId="1076"/>
          <ac:picMkLst>
            <pc:docMk/>
            <pc:sldMk cId="2847045863" sldId="654"/>
            <ac:picMk id="3" creationId="{A66B8ECF-6502-492E-B9AB-79FAA2D826F3}"/>
          </ac:picMkLst>
        </pc:picChg>
        <pc:picChg chg="mod">
          <ac:chgData name="Siniša Vuksan" userId="3af124f9-b8e7-46e3-9422-21ae1d17ac0b" providerId="ADAL" clId="{745B743F-265A-4E11-9E4F-E70F530C60AE}" dt="2022-03-14T11:49:34.102" v="531" actId="1076"/>
          <ac:picMkLst>
            <pc:docMk/>
            <pc:sldMk cId="2847045863" sldId="65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45B743F-265A-4E11-9E4F-E70F530C60AE}" dt="2022-03-14T11:54:54.271" v="629" actId="1076"/>
          <ac:picMkLst>
            <pc:docMk/>
            <pc:sldMk cId="2847045863" sldId="654"/>
            <ac:picMk id="7" creationId="{18AB4FA7-B9F6-4DC8-A804-8BF642771EDB}"/>
          </ac:picMkLst>
        </pc:picChg>
        <pc:picChg chg="add mod">
          <ac:chgData name="Siniša Vuksan" userId="3af124f9-b8e7-46e3-9422-21ae1d17ac0b" providerId="ADAL" clId="{745B743F-265A-4E11-9E4F-E70F530C60AE}" dt="2022-03-14T11:54:58.541" v="631" actId="1076"/>
          <ac:picMkLst>
            <pc:docMk/>
            <pc:sldMk cId="2847045863" sldId="654"/>
            <ac:picMk id="8" creationId="{3EF08C68-4BE6-463F-BEA2-35739A6A2B9F}"/>
          </ac:picMkLst>
        </pc:picChg>
        <pc:picChg chg="add mod">
          <ac:chgData name="Siniša Vuksan" userId="3af124f9-b8e7-46e3-9422-21ae1d17ac0b" providerId="ADAL" clId="{745B743F-265A-4E11-9E4F-E70F530C60AE}" dt="2022-03-14T11:55:06.022" v="642" actId="1036"/>
          <ac:picMkLst>
            <pc:docMk/>
            <pc:sldMk cId="2847045863" sldId="654"/>
            <ac:picMk id="9" creationId="{311D8EDB-2109-4D3A-9953-B306557C28A8}"/>
          </ac:picMkLst>
        </pc:picChg>
        <pc:picChg chg="add mod">
          <ac:chgData name="Siniša Vuksan" userId="3af124f9-b8e7-46e3-9422-21ae1d17ac0b" providerId="ADAL" clId="{745B743F-265A-4E11-9E4F-E70F530C60AE}" dt="2022-03-14T11:55:54.180" v="648" actId="1076"/>
          <ac:picMkLst>
            <pc:docMk/>
            <pc:sldMk cId="2847045863" sldId="654"/>
            <ac:picMk id="10" creationId="{2B1C9B9E-8C18-4DF5-BBBD-8FA6A33A5A17}"/>
          </ac:picMkLst>
        </pc:picChg>
        <pc:picChg chg="add mod">
          <ac:chgData name="Siniša Vuksan" userId="3af124f9-b8e7-46e3-9422-21ae1d17ac0b" providerId="ADAL" clId="{745B743F-265A-4E11-9E4F-E70F530C60AE}" dt="2022-03-14T11:54:38.552" v="626" actId="1076"/>
          <ac:picMkLst>
            <pc:docMk/>
            <pc:sldMk cId="2847045863" sldId="654"/>
            <ac:picMk id="2050" creationId="{13D3371A-6663-45BB-AFF8-C02DCD55DF10}"/>
          </ac:picMkLst>
        </pc:picChg>
      </pc:sldChg>
      <pc:sldChg chg="del">
        <pc:chgData name="Siniša Vuksan" userId="3af124f9-b8e7-46e3-9422-21ae1d17ac0b" providerId="ADAL" clId="{745B743F-265A-4E11-9E4F-E70F530C60AE}" dt="2022-03-14T12:21:25.331" v="1455" actId="47"/>
        <pc:sldMkLst>
          <pc:docMk/>
          <pc:sldMk cId="1099035424" sldId="655"/>
        </pc:sldMkLst>
      </pc:sldChg>
      <pc:sldChg chg="del">
        <pc:chgData name="Siniša Vuksan" userId="3af124f9-b8e7-46e3-9422-21ae1d17ac0b" providerId="ADAL" clId="{745B743F-265A-4E11-9E4F-E70F530C60AE}" dt="2022-03-14T12:21:25.775" v="1456" actId="47"/>
        <pc:sldMkLst>
          <pc:docMk/>
          <pc:sldMk cId="781091893" sldId="656"/>
        </pc:sldMkLst>
      </pc:sldChg>
      <pc:sldChg chg="del">
        <pc:chgData name="Siniša Vuksan" userId="3af124f9-b8e7-46e3-9422-21ae1d17ac0b" providerId="ADAL" clId="{745B743F-265A-4E11-9E4F-E70F530C60AE}" dt="2022-03-14T12:21:26.312" v="1457" actId="47"/>
        <pc:sldMkLst>
          <pc:docMk/>
          <pc:sldMk cId="1934953969" sldId="657"/>
        </pc:sldMkLst>
      </pc:sldChg>
      <pc:sldChg chg="del">
        <pc:chgData name="Siniša Vuksan" userId="3af124f9-b8e7-46e3-9422-21ae1d17ac0b" providerId="ADAL" clId="{745B743F-265A-4E11-9E4F-E70F530C60AE}" dt="2022-03-14T12:21:26.772" v="1458" actId="47"/>
        <pc:sldMkLst>
          <pc:docMk/>
          <pc:sldMk cId="1274089387" sldId="658"/>
        </pc:sldMkLst>
      </pc:sldChg>
      <pc:sldChg chg="delSp del mod delAnim">
        <pc:chgData name="Siniša Vuksan" userId="3af124f9-b8e7-46e3-9422-21ae1d17ac0b" providerId="ADAL" clId="{745B743F-265A-4E11-9E4F-E70F530C60AE}" dt="2022-03-14T12:21:27.179" v="1459" actId="47"/>
        <pc:sldMkLst>
          <pc:docMk/>
          <pc:sldMk cId="220099565" sldId="659"/>
        </pc:sldMkLst>
        <pc:spChg chg="del">
          <ac:chgData name="Siniša Vuksan" userId="3af124f9-b8e7-46e3-9422-21ae1d17ac0b" providerId="ADAL" clId="{745B743F-265A-4E11-9E4F-E70F530C60AE}" dt="2022-03-14T12:20:32.879" v="1439" actId="478"/>
          <ac:spMkLst>
            <pc:docMk/>
            <pc:sldMk cId="220099565" sldId="659"/>
            <ac:spMk id="5" creationId="{16DAC688-5A9D-43DD-8AC0-3F5510D2CB7D}"/>
          </ac:spMkLst>
        </pc:spChg>
      </pc:sldChg>
      <pc:sldChg chg="delSp new del mod">
        <pc:chgData name="Siniša Vuksan" userId="3af124f9-b8e7-46e3-9422-21ae1d17ac0b" providerId="ADAL" clId="{745B743F-265A-4E11-9E4F-E70F530C60AE}" dt="2022-03-14T12:21:28.228" v="1460" actId="47"/>
        <pc:sldMkLst>
          <pc:docMk/>
          <pc:sldMk cId="2216264357" sldId="660"/>
        </pc:sldMkLst>
        <pc:spChg chg="del">
          <ac:chgData name="Siniša Vuksan" userId="3af124f9-b8e7-46e3-9422-21ae1d17ac0b" providerId="ADAL" clId="{745B743F-265A-4E11-9E4F-E70F530C60AE}" dt="2022-03-14T07:59:09.863" v="153" actId="478"/>
          <ac:spMkLst>
            <pc:docMk/>
            <pc:sldMk cId="2216264357" sldId="660"/>
            <ac:spMk id="2" creationId="{E3CF608E-65F6-4672-8E68-B0A8B2A74727}"/>
          </ac:spMkLst>
        </pc:spChg>
        <pc:spChg chg="del">
          <ac:chgData name="Siniša Vuksan" userId="3af124f9-b8e7-46e3-9422-21ae1d17ac0b" providerId="ADAL" clId="{745B743F-265A-4E11-9E4F-E70F530C60AE}" dt="2022-03-14T07:59:09.863" v="153" actId="478"/>
          <ac:spMkLst>
            <pc:docMk/>
            <pc:sldMk cId="2216264357" sldId="660"/>
            <ac:spMk id="3" creationId="{031A2536-AD71-43AD-A071-B5862929FE1A}"/>
          </ac:spMkLst>
        </pc:spChg>
      </pc:sldChg>
      <pc:sldChg chg="delSp modSp add mod ord delAnim modAnim">
        <pc:chgData name="Siniša Vuksan" userId="3af124f9-b8e7-46e3-9422-21ae1d17ac0b" providerId="ADAL" clId="{745B743F-265A-4E11-9E4F-E70F530C60AE}" dt="2022-03-14T12:08:30.279" v="1202"/>
        <pc:sldMkLst>
          <pc:docMk/>
          <pc:sldMk cId="1357009594" sldId="661"/>
        </pc:sldMkLst>
        <pc:spChg chg="mod">
          <ac:chgData name="Siniša Vuksan" userId="3af124f9-b8e7-46e3-9422-21ae1d17ac0b" providerId="ADAL" clId="{745B743F-265A-4E11-9E4F-E70F530C60AE}" dt="2022-03-14T12:03:42.775" v="885" actId="14100"/>
          <ac:spMkLst>
            <pc:docMk/>
            <pc:sldMk cId="1357009594" sldId="661"/>
            <ac:spMk id="6" creationId="{010AB125-9086-4261-98B4-FC5A0801347C}"/>
          </ac:spMkLst>
        </pc:spChg>
        <pc:spChg chg="mod">
          <ac:chgData name="Siniša Vuksan" userId="3af124f9-b8e7-46e3-9422-21ae1d17ac0b" providerId="ADAL" clId="{745B743F-265A-4E11-9E4F-E70F530C60AE}" dt="2022-03-14T12:08:21.513" v="1200" actId="27636"/>
          <ac:spMkLst>
            <pc:docMk/>
            <pc:sldMk cId="1357009594" sldId="661"/>
            <ac:spMk id="12" creationId="{AC29DCD5-85A7-4209-85B4-C9B928246486}"/>
          </ac:spMkLst>
        </pc:spChg>
        <pc:picChg chg="mod">
          <ac:chgData name="Siniša Vuksan" userId="3af124f9-b8e7-46e3-9422-21ae1d17ac0b" providerId="ADAL" clId="{745B743F-265A-4E11-9E4F-E70F530C60AE}" dt="2022-03-14T12:04:37.178" v="894" actId="1037"/>
          <ac:picMkLst>
            <pc:docMk/>
            <pc:sldMk cId="1357009594" sldId="661"/>
            <ac:picMk id="2" creationId="{B69E1C10-ACFD-49C4-B019-6B92ED78F85E}"/>
          </ac:picMkLst>
        </pc:picChg>
        <pc:picChg chg="del">
          <ac:chgData name="Siniša Vuksan" userId="3af124f9-b8e7-46e3-9422-21ae1d17ac0b" providerId="ADAL" clId="{745B743F-265A-4E11-9E4F-E70F530C60AE}" dt="2022-03-14T12:00:00.942" v="796" actId="478"/>
          <ac:picMkLst>
            <pc:docMk/>
            <pc:sldMk cId="1357009594" sldId="661"/>
            <ac:picMk id="3" creationId="{A66B8ECF-6502-492E-B9AB-79FAA2D826F3}"/>
          </ac:picMkLst>
        </pc:picChg>
        <pc:picChg chg="del">
          <ac:chgData name="Siniša Vuksan" userId="3af124f9-b8e7-46e3-9422-21ae1d17ac0b" providerId="ADAL" clId="{745B743F-265A-4E11-9E4F-E70F530C60AE}" dt="2022-03-14T11:59:57.950" v="793" actId="478"/>
          <ac:picMkLst>
            <pc:docMk/>
            <pc:sldMk cId="1357009594" sldId="661"/>
            <ac:picMk id="7" creationId="{18AB4FA7-B9F6-4DC8-A804-8BF642771EDB}"/>
          </ac:picMkLst>
        </pc:picChg>
        <pc:picChg chg="del">
          <ac:chgData name="Siniša Vuksan" userId="3af124f9-b8e7-46e3-9422-21ae1d17ac0b" providerId="ADAL" clId="{745B743F-265A-4E11-9E4F-E70F530C60AE}" dt="2022-03-14T11:59:58.678" v="794" actId="478"/>
          <ac:picMkLst>
            <pc:docMk/>
            <pc:sldMk cId="1357009594" sldId="661"/>
            <ac:picMk id="8" creationId="{3EF08C68-4BE6-463F-BEA2-35739A6A2B9F}"/>
          </ac:picMkLst>
        </pc:picChg>
        <pc:picChg chg="del">
          <ac:chgData name="Siniša Vuksan" userId="3af124f9-b8e7-46e3-9422-21ae1d17ac0b" providerId="ADAL" clId="{745B743F-265A-4E11-9E4F-E70F530C60AE}" dt="2022-03-14T11:59:59.723" v="795" actId="478"/>
          <ac:picMkLst>
            <pc:docMk/>
            <pc:sldMk cId="1357009594" sldId="661"/>
            <ac:picMk id="9" creationId="{311D8EDB-2109-4D3A-9953-B306557C28A8}"/>
          </ac:picMkLst>
        </pc:picChg>
        <pc:picChg chg="mod">
          <ac:chgData name="Siniša Vuksan" userId="3af124f9-b8e7-46e3-9422-21ae1d17ac0b" providerId="ADAL" clId="{745B743F-265A-4E11-9E4F-E70F530C60AE}" dt="2022-03-14T12:05:24.197" v="908" actId="1036"/>
          <ac:picMkLst>
            <pc:docMk/>
            <pc:sldMk cId="1357009594" sldId="661"/>
            <ac:picMk id="10" creationId="{2B1C9B9E-8C18-4DF5-BBBD-8FA6A33A5A17}"/>
          </ac:picMkLst>
        </pc:picChg>
        <pc:picChg chg="del">
          <ac:chgData name="Siniša Vuksan" userId="3af124f9-b8e7-46e3-9422-21ae1d17ac0b" providerId="ADAL" clId="{745B743F-265A-4E11-9E4F-E70F530C60AE}" dt="2022-03-14T11:59:56.921" v="792" actId="478"/>
          <ac:picMkLst>
            <pc:docMk/>
            <pc:sldMk cId="1357009594" sldId="661"/>
            <ac:picMk id="2050" creationId="{13D3371A-6663-45BB-AFF8-C02DCD55DF10}"/>
          </ac:picMkLst>
        </pc:picChg>
      </pc:sldChg>
      <pc:sldChg chg="addSp modSp add mod modAnim">
        <pc:chgData name="Siniša Vuksan" userId="3af124f9-b8e7-46e3-9422-21ae1d17ac0b" providerId="ADAL" clId="{745B743F-265A-4E11-9E4F-E70F530C60AE}" dt="2022-03-14T12:34:09.511" v="2320" actId="20577"/>
        <pc:sldMkLst>
          <pc:docMk/>
          <pc:sldMk cId="346315606" sldId="662"/>
        </pc:sldMkLst>
        <pc:spChg chg="add mod">
          <ac:chgData name="Siniša Vuksan" userId="3af124f9-b8e7-46e3-9422-21ae1d17ac0b" providerId="ADAL" clId="{745B743F-265A-4E11-9E4F-E70F530C60AE}" dt="2022-03-14T12:32:00.502" v="2165" actId="20577"/>
          <ac:spMkLst>
            <pc:docMk/>
            <pc:sldMk cId="346315606" sldId="662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4:49.048" v="1793" actId="1036"/>
          <ac:spMkLst>
            <pc:docMk/>
            <pc:sldMk cId="346315606" sldId="662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2:32.929" v="2212" actId="20577"/>
          <ac:spMkLst>
            <pc:docMk/>
            <pc:sldMk cId="346315606" sldId="662"/>
            <ac:spMk id="7" creationId="{591F96E6-80AD-4B51-834E-9D1A203993CD}"/>
          </ac:spMkLst>
        </pc:spChg>
        <pc:spChg chg="add mod">
          <ac:chgData name="Siniša Vuksan" userId="3af124f9-b8e7-46e3-9422-21ae1d17ac0b" providerId="ADAL" clId="{745B743F-265A-4E11-9E4F-E70F530C60AE}" dt="2022-03-14T12:33:34.592" v="2274" actId="20577"/>
          <ac:spMkLst>
            <pc:docMk/>
            <pc:sldMk cId="346315606" sldId="662"/>
            <ac:spMk id="8" creationId="{53804DBC-2A0E-4F40-A0FF-150790438976}"/>
          </ac:spMkLst>
        </pc:spChg>
        <pc:spChg chg="add mod">
          <ac:chgData name="Siniša Vuksan" userId="3af124f9-b8e7-46e3-9422-21ae1d17ac0b" providerId="ADAL" clId="{745B743F-265A-4E11-9E4F-E70F530C60AE}" dt="2022-03-14T12:34:09.511" v="2320" actId="20577"/>
          <ac:spMkLst>
            <pc:docMk/>
            <pc:sldMk cId="346315606" sldId="662"/>
            <ac:spMk id="9" creationId="{1CADB0D2-1647-4931-BC00-6A5C348A5C2D}"/>
          </ac:spMkLst>
        </pc:spChg>
        <pc:picChg chg="mod">
          <ac:chgData name="Siniša Vuksan" userId="3af124f9-b8e7-46e3-9422-21ae1d17ac0b" providerId="ADAL" clId="{745B743F-265A-4E11-9E4F-E70F530C60AE}" dt="2022-03-14T12:23:57.591" v="1653" actId="1076"/>
          <ac:picMkLst>
            <pc:docMk/>
            <pc:sldMk cId="346315606" sldId="662"/>
            <ac:picMk id="2" creationId="{B69E1C10-ACFD-49C4-B019-6B92ED78F85E}"/>
          </ac:picMkLst>
        </pc:picChg>
        <pc:picChg chg="mod">
          <ac:chgData name="Siniša Vuksan" userId="3af124f9-b8e7-46e3-9422-21ae1d17ac0b" providerId="ADAL" clId="{745B743F-265A-4E11-9E4F-E70F530C60AE}" dt="2022-03-14T12:20:55.693" v="1445" actId="14100"/>
          <ac:picMkLst>
            <pc:docMk/>
            <pc:sldMk cId="346315606" sldId="662"/>
            <ac:picMk id="4" creationId="{1B2619D9-4F98-4A11-8FFE-57C7EB1F529A}"/>
          </ac:picMkLst>
        </pc:picChg>
      </pc:sldChg>
      <pc:sldChg chg="addSp modSp add mod modAnim">
        <pc:chgData name="Siniša Vuksan" userId="3af124f9-b8e7-46e3-9422-21ae1d17ac0b" providerId="ADAL" clId="{745B743F-265A-4E11-9E4F-E70F530C60AE}" dt="2022-03-14T12:34:58.169" v="2352" actId="20577"/>
        <pc:sldMkLst>
          <pc:docMk/>
          <pc:sldMk cId="1094497674" sldId="663"/>
        </pc:sldMkLst>
        <pc:spChg chg="mod">
          <ac:chgData name="Siniša Vuksan" userId="3af124f9-b8e7-46e3-9422-21ae1d17ac0b" providerId="ADAL" clId="{745B743F-265A-4E11-9E4F-E70F530C60AE}" dt="2022-03-14T12:34:31.606" v="2331" actId="20577"/>
          <ac:spMkLst>
            <pc:docMk/>
            <pc:sldMk cId="1094497674" sldId="663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7:41.159" v="2003" actId="20577"/>
          <ac:spMkLst>
            <pc:docMk/>
            <pc:sldMk cId="1094497674" sldId="663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4:46.007" v="2339" actId="20577"/>
          <ac:spMkLst>
            <pc:docMk/>
            <pc:sldMk cId="1094497674" sldId="663"/>
            <ac:spMk id="7" creationId="{9E0A523F-26C8-4505-BD9A-9B7D790E4D8F}"/>
          </ac:spMkLst>
        </pc:spChg>
        <pc:spChg chg="add mod">
          <ac:chgData name="Siniša Vuksan" userId="3af124f9-b8e7-46e3-9422-21ae1d17ac0b" providerId="ADAL" clId="{745B743F-265A-4E11-9E4F-E70F530C60AE}" dt="2022-03-14T12:34:58.169" v="2352" actId="20577"/>
          <ac:spMkLst>
            <pc:docMk/>
            <pc:sldMk cId="1094497674" sldId="663"/>
            <ac:spMk id="8" creationId="{EB224EB4-8558-4938-9013-06088471A3A7}"/>
          </ac:spMkLst>
        </pc:spChg>
        <pc:picChg chg="mod">
          <ac:chgData name="Siniša Vuksan" userId="3af124f9-b8e7-46e3-9422-21ae1d17ac0b" providerId="ADAL" clId="{745B743F-265A-4E11-9E4F-E70F530C60AE}" dt="2022-03-14T12:25:44.456" v="1799" actId="1076"/>
          <ac:picMkLst>
            <pc:docMk/>
            <pc:sldMk cId="1094497674" sldId="663"/>
            <ac:picMk id="2" creationId="{B69E1C10-ACFD-49C4-B019-6B92ED78F85E}"/>
          </ac:picMkLst>
        </pc:picChg>
      </pc:sldChg>
      <pc:sldChg chg="addSp delSp modSp add mod ord addAnim delAnim modAnim">
        <pc:chgData name="Siniša Vuksan" userId="3af124f9-b8e7-46e3-9422-21ae1d17ac0b" providerId="ADAL" clId="{745B743F-265A-4E11-9E4F-E70F530C60AE}" dt="2022-03-14T12:30:49.561" v="2077" actId="20577"/>
        <pc:sldMkLst>
          <pc:docMk/>
          <pc:sldMk cId="2443510661" sldId="664"/>
        </pc:sldMkLst>
        <pc:spChg chg="add del mod">
          <ac:chgData name="Siniša Vuksan" userId="3af124f9-b8e7-46e3-9422-21ae1d17ac0b" providerId="ADAL" clId="{745B743F-265A-4E11-9E4F-E70F530C60AE}" dt="2022-03-14T12:29:36.254" v="2016" actId="21"/>
          <ac:spMkLst>
            <pc:docMk/>
            <pc:sldMk cId="2443510661" sldId="664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3:12.472" v="1646" actId="1036"/>
          <ac:spMkLst>
            <pc:docMk/>
            <pc:sldMk cId="2443510661" sldId="664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0:17.967" v="2037" actId="20577"/>
          <ac:spMkLst>
            <pc:docMk/>
            <pc:sldMk cId="2443510661" sldId="664"/>
            <ac:spMk id="7" creationId="{EC4E901D-9631-49BF-835F-84863F875C01}"/>
          </ac:spMkLst>
        </pc:spChg>
        <pc:spChg chg="add mod">
          <ac:chgData name="Siniša Vuksan" userId="3af124f9-b8e7-46e3-9422-21ae1d17ac0b" providerId="ADAL" clId="{745B743F-265A-4E11-9E4F-E70F530C60AE}" dt="2022-03-14T12:30:23.337" v="2048" actId="20577"/>
          <ac:spMkLst>
            <pc:docMk/>
            <pc:sldMk cId="2443510661" sldId="664"/>
            <ac:spMk id="8" creationId="{28727108-1FDA-4B6A-B0F0-D5E0C698CA6E}"/>
          </ac:spMkLst>
        </pc:spChg>
        <pc:spChg chg="add mod">
          <ac:chgData name="Siniša Vuksan" userId="3af124f9-b8e7-46e3-9422-21ae1d17ac0b" providerId="ADAL" clId="{745B743F-265A-4E11-9E4F-E70F530C60AE}" dt="2022-03-14T12:30:31.509" v="2053" actId="20577"/>
          <ac:spMkLst>
            <pc:docMk/>
            <pc:sldMk cId="2443510661" sldId="664"/>
            <ac:spMk id="9" creationId="{1885C2B2-0399-4485-920E-4296174BFE6D}"/>
          </ac:spMkLst>
        </pc:spChg>
        <pc:spChg chg="add mod">
          <ac:chgData name="Siniša Vuksan" userId="3af124f9-b8e7-46e3-9422-21ae1d17ac0b" providerId="ADAL" clId="{745B743F-265A-4E11-9E4F-E70F530C60AE}" dt="2022-03-14T12:30:38.260" v="2061" actId="20577"/>
          <ac:spMkLst>
            <pc:docMk/>
            <pc:sldMk cId="2443510661" sldId="664"/>
            <ac:spMk id="10" creationId="{9D6E8E6F-9061-456A-BA0A-B62DD91EFDFF}"/>
          </ac:spMkLst>
        </pc:spChg>
        <pc:spChg chg="add mod">
          <ac:chgData name="Siniša Vuksan" userId="3af124f9-b8e7-46e3-9422-21ae1d17ac0b" providerId="ADAL" clId="{745B743F-265A-4E11-9E4F-E70F530C60AE}" dt="2022-03-14T12:30:49.561" v="2077" actId="20577"/>
          <ac:spMkLst>
            <pc:docMk/>
            <pc:sldMk cId="2443510661" sldId="664"/>
            <ac:spMk id="11" creationId="{EDC66740-57BD-4A44-950F-0504C755E83B}"/>
          </ac:spMkLst>
        </pc:spChg>
        <pc:picChg chg="mod">
          <ac:chgData name="Siniša Vuksan" userId="3af124f9-b8e7-46e3-9422-21ae1d17ac0b" providerId="ADAL" clId="{745B743F-265A-4E11-9E4F-E70F530C60AE}" dt="2022-03-14T12:22:23.528" v="1470" actId="1076"/>
          <ac:picMkLst>
            <pc:docMk/>
            <pc:sldMk cId="2443510661" sldId="664"/>
            <ac:picMk id="2" creationId="{B69E1C10-ACFD-49C4-B019-6B92ED78F85E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20594227-883E-40E5-9F47-5A816EE7CA21}"/>
    <pc:docChg chg="undo custSel addSld delSld modSld sldOrd">
      <pc:chgData name="Siniša Vuksan" userId="3af124f9-b8e7-46e3-9422-21ae1d17ac0b" providerId="ADAL" clId="{20594227-883E-40E5-9F47-5A816EE7CA21}" dt="2022-02-22T12:48:01.296" v="3369" actId="20577"/>
      <pc:docMkLst>
        <pc:docMk/>
      </pc:docMkLst>
      <pc:sldChg chg="modSp mod">
        <pc:chgData name="Siniša Vuksan" userId="3af124f9-b8e7-46e3-9422-21ae1d17ac0b" providerId="ADAL" clId="{20594227-883E-40E5-9F47-5A816EE7CA21}" dt="2022-02-21T13:09:09.385" v="68" actId="1036"/>
        <pc:sldMkLst>
          <pc:docMk/>
          <pc:sldMk cId="1473559465" sldId="256"/>
        </pc:sldMkLst>
        <pc:spChg chg="mod">
          <ac:chgData name="Siniša Vuksan" userId="3af124f9-b8e7-46e3-9422-21ae1d17ac0b" providerId="ADAL" clId="{20594227-883E-40E5-9F47-5A816EE7CA21}" dt="2022-02-21T13:09:09.385" v="68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20594227-883E-40E5-9F47-5A816EE7CA21}" dt="2022-02-21T13:09:01.850" v="60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20594227-883E-40E5-9F47-5A816EE7CA21}" dt="2022-02-21T13:13:30.159" v="107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20594227-883E-40E5-9F47-5A816EE7CA21}" dt="2022-02-21T13:13:04.683" v="106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2:21.174" v="69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1T13:13:30.159" v="107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20594227-883E-40E5-9F47-5A816EE7CA21}" dt="2022-02-21T13:19:11.399" v="500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20594227-883E-40E5-9F47-5A816EE7CA21}" dt="2022-02-21T13:19:11.399" v="50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3:45.798" v="114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20594227-883E-40E5-9F47-5A816EE7CA21}" dt="2022-02-21T13:13:37.436" v="10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 mod">
        <pc:chgData name="Siniša Vuksan" userId="3af124f9-b8e7-46e3-9422-21ae1d17ac0b" providerId="ADAL" clId="{20594227-883E-40E5-9F47-5A816EE7CA21}" dt="2022-02-22T12:42:03.398" v="3315" actId="47"/>
        <pc:sldMkLst>
          <pc:docMk/>
          <pc:sldMk cId="2762813729" sldId="526"/>
        </pc:sldMkLst>
        <pc:picChg chg="mod">
          <ac:chgData name="Siniša Vuksan" userId="3af124f9-b8e7-46e3-9422-21ae1d17ac0b" providerId="ADAL" clId="{20594227-883E-40E5-9F47-5A816EE7CA21}" dt="2022-02-22T11:06:46.977" v="197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6.405" v="3322" actId="47"/>
        <pc:sldMkLst>
          <pc:docMk/>
          <pc:sldMk cId="1580591475" sldId="600"/>
        </pc:sldMkLst>
      </pc:sldChg>
      <pc:sldChg chg="del">
        <pc:chgData name="Siniša Vuksan" userId="3af124f9-b8e7-46e3-9422-21ae1d17ac0b" providerId="ADAL" clId="{20594227-883E-40E5-9F47-5A816EE7CA21}" dt="2022-02-22T12:41:52.709" v="3310" actId="47"/>
        <pc:sldMkLst>
          <pc:docMk/>
          <pc:sldMk cId="1187773701" sldId="602"/>
        </pc:sldMkLst>
      </pc:sldChg>
      <pc:sldChg chg="modSp del mod">
        <pc:chgData name="Siniša Vuksan" userId="3af124f9-b8e7-46e3-9422-21ae1d17ac0b" providerId="ADAL" clId="{20594227-883E-40E5-9F47-5A816EE7CA21}" dt="2022-02-22T12:41:53.538" v="3311" actId="47"/>
        <pc:sldMkLst>
          <pc:docMk/>
          <pc:sldMk cId="2129716320" sldId="603"/>
        </pc:sldMkLst>
        <pc:picChg chg="mod">
          <ac:chgData name="Siniša Vuksan" userId="3af124f9-b8e7-46e3-9422-21ae1d17ac0b" providerId="ADAL" clId="{20594227-883E-40E5-9F47-5A816EE7CA21}" dt="2022-02-21T13:19:45.640" v="503" actId="1076"/>
          <ac:picMkLst>
            <pc:docMk/>
            <pc:sldMk cId="2129716320" sldId="603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19:24.521" v="502" actId="1076"/>
          <ac:picMkLst>
            <pc:docMk/>
            <pc:sldMk cId="2129716320" sldId="603"/>
            <ac:picMk id="4" creationId="{1B2619D9-4F98-4A11-8FFE-57C7EB1F529A}"/>
          </ac:picMkLst>
        </pc:picChg>
      </pc:sldChg>
      <pc:sldChg chg="delSp modSp mod ord modAnim">
        <pc:chgData name="Siniša Vuksan" userId="3af124f9-b8e7-46e3-9422-21ae1d17ac0b" providerId="ADAL" clId="{20594227-883E-40E5-9F47-5A816EE7CA21}" dt="2022-02-22T12:45:04.612" v="3367" actId="1076"/>
        <pc:sldMkLst>
          <pc:docMk/>
          <pc:sldMk cId="780862427" sldId="604"/>
        </pc:sldMkLst>
        <pc:spChg chg="mod">
          <ac:chgData name="Siniša Vuksan" userId="3af124f9-b8e7-46e3-9422-21ae1d17ac0b" providerId="ADAL" clId="{20594227-883E-40E5-9F47-5A816EE7CA21}" dt="2022-02-22T12:45:04.612" v="3367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20594227-883E-40E5-9F47-5A816EE7CA21}" dt="2022-02-22T12:43:36.902" v="3332" actId="103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12:42:16.523" v="3326" actId="14826"/>
          <ac:picMkLst>
            <pc:docMk/>
            <pc:sldMk cId="780862427" sldId="604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12:42:00.556" v="3313" actId="478"/>
          <ac:picMkLst>
            <pc:docMk/>
            <pc:sldMk cId="780862427" sldId="604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12:42:01.153" v="3314" actId="478"/>
          <ac:picMkLst>
            <pc:docMk/>
            <pc:sldMk cId="780862427" sldId="604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12:41:57.348" v="3312" actId="478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mod ord modAnim">
        <pc:chgData name="Siniša Vuksan" userId="3af124f9-b8e7-46e3-9422-21ae1d17ac0b" providerId="ADAL" clId="{20594227-883E-40E5-9F47-5A816EE7CA21}" dt="2022-02-22T07:17:23.851" v="1588"/>
        <pc:sldMkLst>
          <pc:docMk/>
          <pc:sldMk cId="1586339126" sldId="605"/>
        </pc:sldMkLst>
        <pc:spChg chg="mod">
          <ac:chgData name="Siniša Vuksan" userId="3af124f9-b8e7-46e3-9422-21ae1d17ac0b" providerId="ADAL" clId="{20594227-883E-40E5-9F47-5A816EE7CA21}" dt="2022-02-22T07:13:52.302" v="1478" actId="20577"/>
          <ac:spMkLst>
            <pc:docMk/>
            <pc:sldMk cId="1586339126" sldId="605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7:14.770" v="1573" actId="1036"/>
          <ac:spMkLst>
            <pc:docMk/>
            <pc:sldMk cId="1586339126" sldId="605"/>
            <ac:spMk id="12" creationId="{27430987-532A-452D-8A8F-DCDD6B243786}"/>
          </ac:spMkLst>
        </pc:spChg>
        <pc:spChg chg="add mod">
          <ac:chgData name="Siniša Vuksan" userId="3af124f9-b8e7-46e3-9422-21ae1d17ac0b" providerId="ADAL" clId="{20594227-883E-40E5-9F47-5A816EE7CA21}" dt="2022-02-22T07:15:13.350" v="1507" actId="20577"/>
          <ac:spMkLst>
            <pc:docMk/>
            <pc:sldMk cId="1586339126" sldId="605"/>
            <ac:spMk id="13" creationId="{D2E517B3-3FE5-4188-BD1A-ED7A3ABB69D7}"/>
          </ac:spMkLst>
        </pc:spChg>
        <pc:spChg chg="add mod">
          <ac:chgData name="Siniša Vuksan" userId="3af124f9-b8e7-46e3-9422-21ae1d17ac0b" providerId="ADAL" clId="{20594227-883E-40E5-9F47-5A816EE7CA21}" dt="2022-02-22T07:15:31.629" v="1511" actId="20577"/>
          <ac:spMkLst>
            <pc:docMk/>
            <pc:sldMk cId="1586339126" sldId="605"/>
            <ac:spMk id="14" creationId="{A4AF5E8B-5195-4306-ACCA-DD82CE8D327E}"/>
          </ac:spMkLst>
        </pc:spChg>
        <pc:spChg chg="add mod">
          <ac:chgData name="Siniša Vuksan" userId="3af124f9-b8e7-46e3-9422-21ae1d17ac0b" providerId="ADAL" clId="{20594227-883E-40E5-9F47-5A816EE7CA21}" dt="2022-02-22T07:15:40.944" v="1519" actId="20577"/>
          <ac:spMkLst>
            <pc:docMk/>
            <pc:sldMk cId="1586339126" sldId="605"/>
            <ac:spMk id="15" creationId="{2738DC7E-B165-4B95-B84E-36369CC43201}"/>
          </ac:spMkLst>
        </pc:spChg>
        <pc:spChg chg="add mod">
          <ac:chgData name="Siniša Vuksan" userId="3af124f9-b8e7-46e3-9422-21ae1d17ac0b" providerId="ADAL" clId="{20594227-883E-40E5-9F47-5A816EE7CA21}" dt="2022-02-22T07:15:45.806" v="1524" actId="20577"/>
          <ac:spMkLst>
            <pc:docMk/>
            <pc:sldMk cId="1586339126" sldId="605"/>
            <ac:spMk id="16" creationId="{D5F084FC-BC7D-46E2-8D34-653E859DD5C7}"/>
          </ac:spMkLst>
        </pc:spChg>
        <pc:spChg chg="add mod">
          <ac:chgData name="Siniša Vuksan" userId="3af124f9-b8e7-46e3-9422-21ae1d17ac0b" providerId="ADAL" clId="{20594227-883E-40E5-9F47-5A816EE7CA21}" dt="2022-02-22T07:15:56.026" v="1531" actId="20577"/>
          <ac:spMkLst>
            <pc:docMk/>
            <pc:sldMk cId="1586339126" sldId="605"/>
            <ac:spMk id="17" creationId="{687464D9-9FB4-4F58-B74E-2DEB0D5CB7D7}"/>
          </ac:spMkLst>
        </pc:spChg>
        <pc:spChg chg="add mod">
          <ac:chgData name="Siniša Vuksan" userId="3af124f9-b8e7-46e3-9422-21ae1d17ac0b" providerId="ADAL" clId="{20594227-883E-40E5-9F47-5A816EE7CA21}" dt="2022-02-22T07:16:07.313" v="1538" actId="20577"/>
          <ac:spMkLst>
            <pc:docMk/>
            <pc:sldMk cId="1586339126" sldId="605"/>
            <ac:spMk id="18" creationId="{BC72EBC4-D479-498E-9055-8448F5D254D5}"/>
          </ac:spMkLst>
        </pc:spChg>
        <pc:picChg chg="mod">
          <ac:chgData name="Siniša Vuksan" userId="3af124f9-b8e7-46e3-9422-21ae1d17ac0b" providerId="ADAL" clId="{20594227-883E-40E5-9F47-5A816EE7CA21}" dt="2022-02-22T07:15:37.333" v="1513" actId="107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07:12:19.786" v="1443" actId="1035"/>
          <ac:picMkLst>
            <pc:docMk/>
            <pc:sldMk cId="1586339126" sldId="605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07:12:22.943" v="1445" actId="478"/>
          <ac:picMkLst>
            <pc:docMk/>
            <pc:sldMk cId="1586339126" sldId="60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07:12:24.336" v="1447" actId="478"/>
          <ac:picMkLst>
            <pc:docMk/>
            <pc:sldMk cId="1586339126" sldId="60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07:12:23.568" v="1446" actId="478"/>
          <ac:picMkLst>
            <pc:docMk/>
            <pc:sldMk cId="1586339126" sldId="605"/>
            <ac:picMk id="9" creationId="{E41A4157-53A5-43BA-A6A2-E22EDAA06AA1}"/>
          </ac:picMkLst>
        </pc:picChg>
        <pc:picChg chg="mod">
          <ac:chgData name="Siniša Vuksan" userId="3af124f9-b8e7-46e3-9422-21ae1d17ac0b" providerId="ADAL" clId="{20594227-883E-40E5-9F47-5A816EE7CA21}" dt="2022-02-22T07:17:20.177" v="1586" actId="1035"/>
          <ac:picMkLst>
            <pc:docMk/>
            <pc:sldMk cId="1586339126" sldId="605"/>
            <ac:picMk id="11" creationId="{18CC2BD6-BAF2-478B-AD03-87C34A5E1424}"/>
          </ac:picMkLst>
        </pc:picChg>
        <pc:picChg chg="del">
          <ac:chgData name="Siniša Vuksan" userId="3af124f9-b8e7-46e3-9422-21ae1d17ac0b" providerId="ADAL" clId="{20594227-883E-40E5-9F47-5A816EE7CA21}" dt="2022-02-22T07:12:22.037" v="1444" actId="478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07:24:29.444" v="1715"/>
        <pc:sldMkLst>
          <pc:docMk/>
          <pc:sldMk cId="2727989388" sldId="606"/>
        </pc:sldMkLst>
        <pc:spChg chg="mod">
          <ac:chgData name="Siniša Vuksan" userId="3af124f9-b8e7-46e3-9422-21ae1d17ac0b" providerId="ADAL" clId="{20594227-883E-40E5-9F47-5A816EE7CA21}" dt="2022-02-22T07:20:30.069" v="1657" actId="20577"/>
          <ac:spMkLst>
            <pc:docMk/>
            <pc:sldMk cId="2727989388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9:06.991" v="1593" actId="20577"/>
          <ac:spMkLst>
            <pc:docMk/>
            <pc:sldMk cId="2727989388" sldId="60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07:24:26.226" v="1713" actId="20577"/>
          <ac:spMkLst>
            <pc:docMk/>
            <pc:sldMk cId="2727989388" sldId="606"/>
            <ac:spMk id="13" creationId="{4C35C49B-45B9-4CB7-A1B0-E55333681516}"/>
          </ac:spMkLst>
        </pc:spChg>
        <pc:spChg chg="mod">
          <ac:chgData name="Siniša Vuksan" userId="3af124f9-b8e7-46e3-9422-21ae1d17ac0b" providerId="ADAL" clId="{20594227-883E-40E5-9F47-5A816EE7CA21}" dt="2022-02-22T07:23:08.568" v="1668" actId="20577"/>
          <ac:spMkLst>
            <pc:docMk/>
            <pc:sldMk cId="2727989388" sldId="606"/>
            <ac:spMk id="29" creationId="{92D5CA2B-9C72-4939-A79E-889BB5446D58}"/>
          </ac:spMkLst>
        </pc:spChg>
        <pc:spChg chg="mod">
          <ac:chgData name="Siniša Vuksan" userId="3af124f9-b8e7-46e3-9422-21ae1d17ac0b" providerId="ADAL" clId="{20594227-883E-40E5-9F47-5A816EE7CA21}" dt="2022-02-22T07:23:21.129" v="1677" actId="20577"/>
          <ac:spMkLst>
            <pc:docMk/>
            <pc:sldMk cId="2727989388" sldId="606"/>
            <ac:spMk id="30" creationId="{6CC42019-C77C-489B-97E9-DA2D43F21BE6}"/>
          </ac:spMkLst>
        </pc:spChg>
        <pc:spChg chg="mod">
          <ac:chgData name="Siniša Vuksan" userId="3af124f9-b8e7-46e3-9422-21ae1d17ac0b" providerId="ADAL" clId="{20594227-883E-40E5-9F47-5A816EE7CA21}" dt="2022-02-22T07:23:30.396" v="1682" actId="20577"/>
          <ac:spMkLst>
            <pc:docMk/>
            <pc:sldMk cId="2727989388" sldId="606"/>
            <ac:spMk id="31" creationId="{D907E99D-3E4E-4CCB-B03A-1DB8330CB72B}"/>
          </ac:spMkLst>
        </pc:spChg>
        <pc:spChg chg="mod">
          <ac:chgData name="Siniša Vuksan" userId="3af124f9-b8e7-46e3-9422-21ae1d17ac0b" providerId="ADAL" clId="{20594227-883E-40E5-9F47-5A816EE7CA21}" dt="2022-02-22T07:23:39.727" v="1686" actId="20577"/>
          <ac:spMkLst>
            <pc:docMk/>
            <pc:sldMk cId="2727989388" sldId="606"/>
            <ac:spMk id="32" creationId="{E9BE2AD5-BC2A-46D3-843F-E72FCB8BBEB4}"/>
          </ac:spMkLst>
        </pc:spChg>
        <pc:spChg chg="mod">
          <ac:chgData name="Siniša Vuksan" userId="3af124f9-b8e7-46e3-9422-21ae1d17ac0b" providerId="ADAL" clId="{20594227-883E-40E5-9F47-5A816EE7CA21}" dt="2022-02-22T07:23:48.808" v="1692" actId="20577"/>
          <ac:spMkLst>
            <pc:docMk/>
            <pc:sldMk cId="2727989388" sldId="606"/>
            <ac:spMk id="33" creationId="{A6E7669F-D5DF-4624-AAC3-05AF760D42FC}"/>
          </ac:spMkLst>
        </pc:spChg>
        <pc:spChg chg="mod">
          <ac:chgData name="Siniša Vuksan" userId="3af124f9-b8e7-46e3-9422-21ae1d17ac0b" providerId="ADAL" clId="{20594227-883E-40E5-9F47-5A816EE7CA21}" dt="2022-02-22T07:24:00.954" v="1698" actId="20577"/>
          <ac:spMkLst>
            <pc:docMk/>
            <pc:sldMk cId="2727989388" sldId="606"/>
            <ac:spMk id="34" creationId="{7F76C991-7773-45B4-87C0-85EB04204440}"/>
          </ac:spMkLst>
        </pc:spChg>
        <pc:spChg chg="mod">
          <ac:chgData name="Siniša Vuksan" userId="3af124f9-b8e7-46e3-9422-21ae1d17ac0b" providerId="ADAL" clId="{20594227-883E-40E5-9F47-5A816EE7CA21}" dt="2022-02-22T07:24:09.657" v="1704" actId="20577"/>
          <ac:spMkLst>
            <pc:docMk/>
            <pc:sldMk cId="2727989388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07:22:55.031" v="1661" actId="14100"/>
          <ac:picMkLst>
            <pc:docMk/>
            <pc:sldMk cId="2727989388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07:19:25.580" v="1594" actId="14826"/>
          <ac:picMkLst>
            <pc:docMk/>
            <pc:sldMk cId="2727989388" sldId="60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20594227-883E-40E5-9F47-5A816EE7CA21}" dt="2022-02-22T07:18:13.113" v="1589" actId="2696"/>
        <pc:sldMkLst>
          <pc:docMk/>
          <pc:sldMk cId="3680696202" sldId="606"/>
        </pc:sldMkLst>
        <pc:picChg chg="mod">
          <ac:chgData name="Siniša Vuksan" userId="3af124f9-b8e7-46e3-9422-21ae1d17ac0b" providerId="ADAL" clId="{20594227-883E-40E5-9F47-5A816EE7CA21}" dt="2022-02-21T13:19:51.891" v="504" actId="1076"/>
          <ac:picMkLst>
            <pc:docMk/>
            <pc:sldMk cId="3680696202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3.939" v="3316" actId="47"/>
        <pc:sldMkLst>
          <pc:docMk/>
          <pc:sldMk cId="730295709" sldId="607"/>
        </pc:sldMkLst>
      </pc:sldChg>
      <pc:sldChg chg="del">
        <pc:chgData name="Siniša Vuksan" userId="3af124f9-b8e7-46e3-9422-21ae1d17ac0b" providerId="ADAL" clId="{20594227-883E-40E5-9F47-5A816EE7CA21}" dt="2022-02-22T12:42:04.819" v="3318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20594227-883E-40E5-9F47-5A816EE7CA21}" dt="2022-02-22T12:42:04.410" v="3317" actId="47"/>
        <pc:sldMkLst>
          <pc:docMk/>
          <pc:sldMk cId="141243572" sldId="609"/>
        </pc:sldMkLst>
      </pc:sldChg>
      <pc:sldChg chg="del">
        <pc:chgData name="Siniša Vuksan" userId="3af124f9-b8e7-46e3-9422-21ae1d17ac0b" providerId="ADAL" clId="{20594227-883E-40E5-9F47-5A816EE7CA21}" dt="2022-02-22T12:42:05.201" v="3319" actId="47"/>
        <pc:sldMkLst>
          <pc:docMk/>
          <pc:sldMk cId="1153984295" sldId="610"/>
        </pc:sldMkLst>
      </pc:sldChg>
      <pc:sldChg chg="del">
        <pc:chgData name="Siniša Vuksan" userId="3af124f9-b8e7-46e3-9422-21ae1d17ac0b" providerId="ADAL" clId="{20594227-883E-40E5-9F47-5A816EE7CA21}" dt="2022-02-22T12:42:05.605" v="3320" actId="47"/>
        <pc:sldMkLst>
          <pc:docMk/>
          <pc:sldMk cId="138408237" sldId="611"/>
        </pc:sldMkLst>
      </pc:sldChg>
      <pc:sldChg chg="del">
        <pc:chgData name="Siniša Vuksan" userId="3af124f9-b8e7-46e3-9422-21ae1d17ac0b" providerId="ADAL" clId="{20594227-883E-40E5-9F47-5A816EE7CA21}" dt="2022-02-22T12:42:05.981" v="3321" actId="47"/>
        <pc:sldMkLst>
          <pc:docMk/>
          <pc:sldMk cId="156864757" sldId="612"/>
        </pc:sldMkLst>
      </pc:sldChg>
      <pc:sldChg chg="delSp new del mod">
        <pc:chgData name="Siniša Vuksan" userId="3af124f9-b8e7-46e3-9422-21ae1d17ac0b" providerId="ADAL" clId="{20594227-883E-40E5-9F47-5A816EE7CA21}" dt="2022-02-22T12:42:08.909" v="3325" actId="47"/>
        <pc:sldMkLst>
          <pc:docMk/>
          <pc:sldMk cId="3958106933" sldId="613"/>
        </pc:sldMkLst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2" creationId="{FDFDAA5B-4D46-4239-9A01-B422322537D0}"/>
          </ac:spMkLst>
        </pc:spChg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3" creationId="{CBE488A4-67CB-4445-87E4-7160C5D69B7B}"/>
          </ac:spMkLst>
        </pc:spChg>
      </pc:sldChg>
      <pc:sldChg chg="delSp modSp add mod ord delAnim modAnim">
        <pc:chgData name="Siniša Vuksan" userId="3af124f9-b8e7-46e3-9422-21ae1d17ac0b" providerId="ADAL" clId="{20594227-883E-40E5-9F47-5A816EE7CA21}" dt="2022-02-22T12:48:01.296" v="3369" actId="20577"/>
        <pc:sldMkLst>
          <pc:docMk/>
          <pc:sldMk cId="23558642" sldId="614"/>
        </pc:sldMkLst>
        <pc:spChg chg="mod">
          <ac:chgData name="Siniša Vuksan" userId="3af124f9-b8e7-46e3-9422-21ae1d17ac0b" providerId="ADAL" clId="{20594227-883E-40E5-9F47-5A816EE7CA21}" dt="2022-02-22T12:48:01.296" v="3369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1T13:20:14.378" v="511" actId="20577"/>
          <ac:spMkLst>
            <pc:docMk/>
            <pc:sldMk cId="23558642" sldId="614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1T13:24:07.736" v="671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20:46.391" v="513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add mod ord modAnim">
        <pc:chgData name="Siniša Vuksan" userId="3af124f9-b8e7-46e3-9422-21ae1d17ac0b" providerId="ADAL" clId="{20594227-883E-40E5-9F47-5A816EE7CA21}" dt="2022-02-22T06:53:10.567" v="768"/>
        <pc:sldMkLst>
          <pc:docMk/>
          <pc:sldMk cId="1578966495" sldId="615"/>
        </pc:sldMkLst>
        <pc:spChg chg="add mod">
          <ac:chgData name="Siniša Vuksan" userId="3af124f9-b8e7-46e3-9422-21ae1d17ac0b" providerId="ADAL" clId="{20594227-883E-40E5-9F47-5A816EE7CA21}" dt="2022-02-22T06:52:14.981" v="756" actId="1037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20594227-883E-40E5-9F47-5A816EE7CA21}" dt="2022-02-21T13:52:07.849" v="747" actId="20577"/>
          <ac:spMkLst>
            <pc:docMk/>
            <pc:sldMk cId="1578966495" sldId="615"/>
            <ac:spMk id="6" creationId="{010AB125-9086-4261-98B4-FC5A0801347C}"/>
          </ac:spMkLst>
        </pc:spChg>
        <pc:spChg chg="add mod">
          <ac:chgData name="Siniša Vuksan" userId="3af124f9-b8e7-46e3-9422-21ae1d17ac0b" providerId="ADAL" clId="{20594227-883E-40E5-9F47-5A816EE7CA21}" dt="2022-02-22T06:52:33.238" v="762" actId="1035"/>
          <ac:spMkLst>
            <pc:docMk/>
            <pc:sldMk cId="1578966495" sldId="615"/>
            <ac:spMk id="7" creationId="{762489CD-E095-4031-991A-2C20FE42D22A}"/>
          </ac:spMkLst>
        </pc:spChg>
        <pc:spChg chg="add mod">
          <ac:chgData name="Siniša Vuksan" userId="3af124f9-b8e7-46e3-9422-21ae1d17ac0b" providerId="ADAL" clId="{20594227-883E-40E5-9F47-5A816EE7CA21}" dt="2022-02-22T06:52:43.396" v="766" actId="1036"/>
          <ac:spMkLst>
            <pc:docMk/>
            <pc:sldMk cId="1578966495" sldId="615"/>
            <ac:spMk id="8" creationId="{5B0298E2-D350-404E-A776-C307FA0DEDF6}"/>
          </ac:spMkLst>
        </pc:spChg>
        <pc:picChg chg="mod">
          <ac:chgData name="Siniša Vuksan" userId="3af124f9-b8e7-46e3-9422-21ae1d17ac0b" providerId="ADAL" clId="{20594227-883E-40E5-9F47-5A816EE7CA21}" dt="2022-02-21T13:52:17.138" v="750" actId="14100"/>
          <ac:picMkLst>
            <pc:docMk/>
            <pc:sldMk cId="1578966495" sldId="6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20594227-883E-40E5-9F47-5A816EE7CA21}" dt="2022-02-21T13:51:36.878" v="739" actId="478"/>
          <ac:picMkLst>
            <pc:docMk/>
            <pc:sldMk cId="1578966495" sldId="61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1T13:51:37.468" v="740" actId="478"/>
          <ac:picMkLst>
            <pc:docMk/>
            <pc:sldMk cId="1578966495" sldId="61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1T13:51:35.947" v="738" actId="478"/>
          <ac:picMkLst>
            <pc:docMk/>
            <pc:sldMk cId="1578966495" sldId="615"/>
            <ac:picMk id="2050" creationId="{3B0E6F11-A6D3-4D6C-BB56-C5F8DABA2C98}"/>
          </ac:picMkLst>
        </pc:picChg>
      </pc:sldChg>
      <pc:sldChg chg="delSp modSp add mod ord delAnim modAnim">
        <pc:chgData name="Siniša Vuksan" userId="3af124f9-b8e7-46e3-9422-21ae1d17ac0b" providerId="ADAL" clId="{20594227-883E-40E5-9F47-5A816EE7CA21}" dt="2022-02-22T07:01:26.494" v="1213"/>
        <pc:sldMkLst>
          <pc:docMk/>
          <pc:sldMk cId="1520211222" sldId="616"/>
        </pc:sldMkLst>
        <pc:spChg chg="del">
          <ac:chgData name="Siniša Vuksan" userId="3af124f9-b8e7-46e3-9422-21ae1d17ac0b" providerId="ADAL" clId="{20594227-883E-40E5-9F47-5A816EE7CA21}" dt="2022-02-22T06:55:21.009" v="908" actId="478"/>
          <ac:spMkLst>
            <pc:docMk/>
            <pc:sldMk cId="1520211222" sldId="616"/>
            <ac:spMk id="7" creationId="{ECE7C9E8-A801-4D9C-AB1D-CB3DB147E00B}"/>
          </ac:spMkLst>
        </pc:spChg>
        <pc:spChg chg="mod">
          <ac:chgData name="Siniša Vuksan" userId="3af124f9-b8e7-46e3-9422-21ae1d17ac0b" providerId="ADAL" clId="{20594227-883E-40E5-9F47-5A816EE7CA21}" dt="2022-02-22T07:00:46.253" v="1211" actId="14100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20594227-883E-40E5-9F47-5A816EE7CA21}" dt="2022-02-22T06:53:37.656" v="771" actId="1482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6:55:16.149" v="907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11:11.246" v="1428"/>
        <pc:sldMkLst>
          <pc:docMk/>
          <pc:sldMk cId="3245023160" sldId="617"/>
        </pc:sldMkLst>
        <pc:spChg chg="mod">
          <ac:chgData name="Siniša Vuksan" userId="3af124f9-b8e7-46e3-9422-21ae1d17ac0b" providerId="ADAL" clId="{20594227-883E-40E5-9F47-5A816EE7CA21}" dt="2022-02-22T07:10:50.518" v="1423" actId="14100"/>
          <ac:spMkLst>
            <pc:docMk/>
            <pc:sldMk cId="3245023160" sldId="617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07:22.951" v="1361" actId="14100"/>
          <ac:spMkLst>
            <pc:docMk/>
            <pc:sldMk cId="3245023160" sldId="617"/>
            <ac:spMk id="7" creationId="{BD27CF50-1D5A-4213-9C4D-0ED4E94F5CE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8" creationId="{62E97236-BD14-48B0-9459-C7D7F5E9D59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9" creationId="{918BB2C1-309C-49C0-86A0-529CDF643E6E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0" creationId="{EB85B309-49A8-4DD2-A501-002597422B5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1" creationId="{9BDCC7C6-0729-409E-90F9-CA889502805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2" creationId="{BD1E0D7A-E06B-418E-83F8-D175CCE89D7A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3" creationId="{B8D710F0-5064-4464-9AB1-43335635259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4" creationId="{F859A308-CF1B-4802-B936-4FA483A54A2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5" creationId="{4C7BA2F1-A04F-40A5-9A0B-C7146F2384A3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7" creationId="{5510CE2E-06EA-475E-B608-CB24E7399B36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8" creationId="{A2A9A21E-2434-4AD7-8812-05036A9EE4BB}"/>
          </ac:spMkLst>
        </pc:spChg>
        <pc:spChg chg="add mod">
          <ac:chgData name="Siniša Vuksan" userId="3af124f9-b8e7-46e3-9422-21ae1d17ac0b" providerId="ADAL" clId="{20594227-883E-40E5-9F47-5A816EE7CA21}" dt="2022-02-22T07:11:02.521" v="1426" actId="1076"/>
          <ac:spMkLst>
            <pc:docMk/>
            <pc:sldMk cId="3245023160" sldId="617"/>
            <ac:spMk id="19" creationId="{9A438C54-A208-4118-B298-44331C16F8D9}"/>
          </ac:spMkLst>
        </pc:spChg>
        <pc:picChg chg="add del mod">
          <ac:chgData name="Siniša Vuksan" userId="3af124f9-b8e7-46e3-9422-21ae1d17ac0b" providerId="ADAL" clId="{20594227-883E-40E5-9F47-5A816EE7CA21}" dt="2022-02-22T07:10:25.913" v="1417" actId="478"/>
          <ac:picMkLst>
            <pc:docMk/>
            <pc:sldMk cId="3245023160" sldId="617"/>
            <ac:picMk id="3" creationId="{7FD10F57-3D23-4FD4-99CA-6D5D951F9F53}"/>
          </ac:picMkLst>
        </pc:picChg>
        <pc:picChg chg="mod">
          <ac:chgData name="Siniša Vuksan" userId="3af124f9-b8e7-46e3-9422-21ae1d17ac0b" providerId="ADAL" clId="{20594227-883E-40E5-9F47-5A816EE7CA21}" dt="2022-02-22T07:02:44.893" v="1221" actId="14826"/>
          <ac:picMkLst>
            <pc:docMk/>
            <pc:sldMk cId="3245023160" sldId="617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10:45.971" v="1422" actId="1076"/>
          <ac:picMkLst>
            <pc:docMk/>
            <pc:sldMk cId="3245023160" sldId="617"/>
            <ac:picMk id="16" creationId="{6FFE24D0-388A-4689-99F2-3E56360F9FD6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35:27.958" v="1976"/>
        <pc:sldMkLst>
          <pc:docMk/>
          <pc:sldMk cId="204366841" sldId="618"/>
        </pc:sldMkLst>
        <pc:spChg chg="add mod">
          <ac:chgData name="Siniša Vuksan" userId="3af124f9-b8e7-46e3-9422-21ae1d17ac0b" providerId="ADAL" clId="{20594227-883E-40E5-9F47-5A816EE7CA21}" dt="2022-02-22T07:30:52.412" v="1879" actId="20577"/>
          <ac:spMkLst>
            <pc:docMk/>
            <pc:sldMk cId="204366841" sldId="618"/>
            <ac:spMk id="6" creationId="{32C86334-D946-45A8-A9F1-EC34CAE12455}"/>
          </ac:spMkLst>
        </pc:spChg>
        <pc:spChg chg="add mod">
          <ac:chgData name="Siniša Vuksan" userId="3af124f9-b8e7-46e3-9422-21ae1d17ac0b" providerId="ADAL" clId="{20594227-883E-40E5-9F47-5A816EE7CA21}" dt="2022-02-22T07:30:59.227" v="1882" actId="20577"/>
          <ac:spMkLst>
            <pc:docMk/>
            <pc:sldMk cId="204366841" sldId="618"/>
            <ac:spMk id="7" creationId="{6ABF7CA1-E00E-4540-B7BB-ACC11AE7C735}"/>
          </ac:spMkLst>
        </pc:spChg>
        <pc:spChg chg="add mod">
          <ac:chgData name="Siniša Vuksan" userId="3af124f9-b8e7-46e3-9422-21ae1d17ac0b" providerId="ADAL" clId="{20594227-883E-40E5-9F47-5A816EE7CA21}" dt="2022-02-22T07:31:02.745" v="1887" actId="20577"/>
          <ac:spMkLst>
            <pc:docMk/>
            <pc:sldMk cId="204366841" sldId="618"/>
            <ac:spMk id="8" creationId="{10FD5CC6-9595-4145-8702-DC1101BAB995}"/>
          </ac:spMkLst>
        </pc:spChg>
        <pc:spChg chg="add mod">
          <ac:chgData name="Siniša Vuksan" userId="3af124f9-b8e7-46e3-9422-21ae1d17ac0b" providerId="ADAL" clId="{20594227-883E-40E5-9F47-5A816EE7CA21}" dt="2022-02-22T07:31:30.909" v="1895" actId="20577"/>
          <ac:spMkLst>
            <pc:docMk/>
            <pc:sldMk cId="204366841" sldId="618"/>
            <ac:spMk id="9" creationId="{AE518469-E63F-40CD-998E-DD2B9898CB93}"/>
          </ac:spMkLst>
        </pc:spChg>
        <pc:spChg chg="add mod">
          <ac:chgData name="Siniša Vuksan" userId="3af124f9-b8e7-46e3-9422-21ae1d17ac0b" providerId="ADAL" clId="{20594227-883E-40E5-9F47-5A816EE7CA21}" dt="2022-02-22T07:31:38.052" v="1903" actId="20577"/>
          <ac:spMkLst>
            <pc:docMk/>
            <pc:sldMk cId="204366841" sldId="618"/>
            <ac:spMk id="10" creationId="{006ED0EF-3325-4CAC-90E0-9761EAEFCCF9}"/>
          </ac:spMkLst>
        </pc:spChg>
        <pc:spChg chg="add del mod">
          <ac:chgData name="Siniša Vuksan" userId="3af124f9-b8e7-46e3-9422-21ae1d17ac0b" providerId="ADAL" clId="{20594227-883E-40E5-9F47-5A816EE7CA21}" dt="2022-02-22T07:31:42.304" v="1904" actId="478"/>
          <ac:spMkLst>
            <pc:docMk/>
            <pc:sldMk cId="204366841" sldId="618"/>
            <ac:spMk id="11" creationId="{CCFE520C-5A58-4222-9D24-685F8C9D516D}"/>
          </ac:spMkLst>
        </pc:spChg>
        <pc:spChg chg="add mod">
          <ac:chgData name="Siniša Vuksan" userId="3af124f9-b8e7-46e3-9422-21ae1d17ac0b" providerId="ADAL" clId="{20594227-883E-40E5-9F47-5A816EE7CA21}" dt="2022-02-22T07:35:06.275" v="1961" actId="1036"/>
          <ac:spMkLst>
            <pc:docMk/>
            <pc:sldMk cId="204366841" sldId="618"/>
            <ac:spMk id="12" creationId="{29C0772F-4CC3-4A0C-A0BD-5EA43FF65955}"/>
          </ac:spMkLst>
        </pc:spChg>
        <pc:spChg chg="add mod">
          <ac:chgData name="Siniša Vuksan" userId="3af124f9-b8e7-46e3-9422-21ae1d17ac0b" providerId="ADAL" clId="{20594227-883E-40E5-9F47-5A816EE7CA21}" dt="2022-02-22T07:32:13.316" v="1921" actId="20577"/>
          <ac:spMkLst>
            <pc:docMk/>
            <pc:sldMk cId="204366841" sldId="618"/>
            <ac:spMk id="13" creationId="{B99FB87F-9A13-4031-B6AE-32B7B103973D}"/>
          </ac:spMkLst>
        </pc:spChg>
        <pc:spChg chg="add mod">
          <ac:chgData name="Siniša Vuksan" userId="3af124f9-b8e7-46e3-9422-21ae1d17ac0b" providerId="ADAL" clId="{20594227-883E-40E5-9F47-5A816EE7CA21}" dt="2022-02-22T07:35:09.684" v="1962" actId="1036"/>
          <ac:spMkLst>
            <pc:docMk/>
            <pc:sldMk cId="204366841" sldId="618"/>
            <ac:spMk id="14" creationId="{5630FF95-A813-4831-918C-899460DCFAAA}"/>
          </ac:spMkLst>
        </pc:spChg>
        <pc:spChg chg="add mod">
          <ac:chgData name="Siniša Vuksan" userId="3af124f9-b8e7-46e3-9422-21ae1d17ac0b" providerId="ADAL" clId="{20594227-883E-40E5-9F47-5A816EE7CA21}" dt="2022-02-22T07:35:25.142" v="1974" actId="1036"/>
          <ac:spMkLst>
            <pc:docMk/>
            <pc:sldMk cId="204366841" sldId="618"/>
            <ac:spMk id="15" creationId="{F2D10339-3782-4C65-ADCD-9E1C3AE3EFE1}"/>
          </ac:spMkLst>
        </pc:spChg>
        <pc:spChg chg="add mod">
          <ac:chgData name="Siniša Vuksan" userId="3af124f9-b8e7-46e3-9422-21ae1d17ac0b" providerId="ADAL" clId="{20594227-883E-40E5-9F47-5A816EE7CA21}" dt="2022-02-22T07:35:13.090" v="1966" actId="1036"/>
          <ac:spMkLst>
            <pc:docMk/>
            <pc:sldMk cId="204366841" sldId="618"/>
            <ac:spMk id="16" creationId="{7446526B-BBBC-4C70-B09A-8C20498FF770}"/>
          </ac:spMkLst>
        </pc:spChg>
        <pc:spChg chg="add mod">
          <ac:chgData name="Siniša Vuksan" userId="3af124f9-b8e7-46e3-9422-21ae1d17ac0b" providerId="ADAL" clId="{20594227-883E-40E5-9F47-5A816EE7CA21}" dt="2022-02-22T07:35:15.924" v="1969" actId="1036"/>
          <ac:spMkLst>
            <pc:docMk/>
            <pc:sldMk cId="204366841" sldId="618"/>
            <ac:spMk id="17" creationId="{565BA536-35B5-4878-9287-2812DF6B9EE6}"/>
          </ac:spMkLst>
        </pc:spChg>
        <pc:spChg chg="mod">
          <ac:chgData name="Siniša Vuksan" userId="3af124f9-b8e7-46e3-9422-21ae1d17ac0b" providerId="ADAL" clId="{20594227-883E-40E5-9F47-5A816EE7CA21}" dt="2022-02-22T07:25:56.814" v="1780" actId="20577"/>
          <ac:spMkLst>
            <pc:docMk/>
            <pc:sldMk cId="204366841" sldId="618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07:24:54.953" v="1717" actId="14826"/>
          <ac:picMkLst>
            <pc:docMk/>
            <pc:sldMk cId="204366841" sldId="61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35:00.678" v="1960" actId="14100"/>
          <ac:picMkLst>
            <pc:docMk/>
            <pc:sldMk cId="204366841" sldId="618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20594227-883E-40E5-9F47-5A816EE7CA21}" dt="2022-02-22T07:13:59.413" v="1480" actId="47"/>
        <pc:sldMkLst>
          <pc:docMk/>
          <pc:sldMk cId="2507548962" sldId="618"/>
        </pc:sldMkLst>
      </pc:sldChg>
      <pc:sldChg chg="addSp modSp add mod ord modAnim">
        <pc:chgData name="Siniša Vuksan" userId="3af124f9-b8e7-46e3-9422-21ae1d17ac0b" providerId="ADAL" clId="{20594227-883E-40E5-9F47-5A816EE7CA21}" dt="2022-02-22T11:17:34.284" v="2330"/>
        <pc:sldMkLst>
          <pc:docMk/>
          <pc:sldMk cId="341361254" sldId="619"/>
        </pc:sldMkLst>
        <pc:spChg chg="mod">
          <ac:chgData name="Siniša Vuksan" userId="3af124f9-b8e7-46e3-9422-21ae1d17ac0b" providerId="ADAL" clId="{20594227-883E-40E5-9F47-5A816EE7CA21}" dt="2022-02-22T11:13:24.544" v="2182" actId="1076"/>
          <ac:spMkLst>
            <pc:docMk/>
            <pc:sldMk cId="34136125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07:08.440" v="1981" actId="20577"/>
          <ac:spMkLst>
            <pc:docMk/>
            <pc:sldMk cId="341361254" sldId="619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1" creationId="{EC12FC50-1F59-4317-9A68-2207EAF85E9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2" creationId="{E9C9CE5F-5213-47B5-91D2-67BE2B6D448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3" creationId="{CF25FFFA-34CF-47E1-8364-5F561BB8B2E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4" creationId="{81A5E7E0-615B-4588-B0B6-B5CA991B55E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5" creationId="{66B0C543-5203-42C6-8EAA-DFB83EB78D5B}"/>
          </ac:spMkLst>
        </pc:spChg>
        <pc:spChg chg="add mod">
          <ac:chgData name="Siniša Vuksan" userId="3af124f9-b8e7-46e3-9422-21ae1d17ac0b" providerId="ADAL" clId="{20594227-883E-40E5-9F47-5A816EE7CA21}" dt="2022-02-22T11:17:28.814" v="2328" actId="1076"/>
          <ac:spMkLst>
            <pc:docMk/>
            <pc:sldMk cId="341361254" sldId="619"/>
            <ac:spMk id="18" creationId="{BD1032A8-254B-4B87-AFF8-B0B86CF7E218}"/>
          </ac:spMkLst>
        </pc:spChg>
        <pc:spChg chg="mod">
          <ac:chgData name="Siniša Vuksan" userId="3af124f9-b8e7-46e3-9422-21ae1d17ac0b" providerId="ADAL" clId="{20594227-883E-40E5-9F47-5A816EE7CA21}" dt="2022-02-22T11:16:08.723" v="2234" actId="1076"/>
          <ac:spMkLst>
            <pc:docMk/>
            <pc:sldMk cId="341361254" sldId="619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2:19.792" v="2119" actId="14100"/>
          <ac:picMkLst>
            <pc:docMk/>
            <pc:sldMk cId="341361254" sldId="61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0594227-883E-40E5-9F47-5A816EE7CA21}" dt="2022-02-22T11:13:27.973" v="2183" actId="1076"/>
          <ac:picMkLst>
            <pc:docMk/>
            <pc:sldMk cId="341361254" sldId="619"/>
            <ac:picMk id="3" creationId="{F91ABC42-1220-43BB-8F00-81371819EBB4}"/>
          </ac:picMkLst>
        </pc:picChg>
        <pc:picChg chg="mod">
          <ac:chgData name="Siniša Vuksan" userId="3af124f9-b8e7-46e3-9422-21ae1d17ac0b" providerId="ADAL" clId="{20594227-883E-40E5-9F47-5A816EE7CA21}" dt="2022-02-22T11:07:22.697" v="1982" actId="14826"/>
          <ac:picMkLst>
            <pc:docMk/>
            <pc:sldMk cId="34136125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16:02.144" v="2233" actId="1036"/>
          <ac:picMkLst>
            <pc:docMk/>
            <pc:sldMk cId="341361254" sldId="619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20594227-883E-40E5-9F47-5A816EE7CA21}" dt="2022-02-22T11:10:03.688" v="2096" actId="14100"/>
          <ac:picMkLst>
            <pc:docMk/>
            <pc:sldMk cId="341361254" sldId="619"/>
            <ac:picMk id="8" creationId="{56F209E2-E7FD-41E5-9D6A-DA88A5B3FB1B}"/>
          </ac:picMkLst>
        </pc:picChg>
        <pc:picChg chg="add mod">
          <ac:chgData name="Siniša Vuksan" userId="3af124f9-b8e7-46e3-9422-21ae1d17ac0b" providerId="ADAL" clId="{20594227-883E-40E5-9F47-5A816EE7CA21}" dt="2022-02-22T11:10:14.572" v="2102" actId="1035"/>
          <ac:picMkLst>
            <pc:docMk/>
            <pc:sldMk cId="341361254" sldId="619"/>
            <ac:picMk id="9" creationId="{FEF16B34-9E97-47CD-B6B9-4BF625BC7A37}"/>
          </ac:picMkLst>
        </pc:picChg>
        <pc:picChg chg="add mod">
          <ac:chgData name="Siniša Vuksan" userId="3af124f9-b8e7-46e3-9422-21ae1d17ac0b" providerId="ADAL" clId="{20594227-883E-40E5-9F47-5A816EE7CA21}" dt="2022-02-22T11:15:52.419" v="2213" actId="1036"/>
          <ac:picMkLst>
            <pc:docMk/>
            <pc:sldMk cId="341361254" sldId="619"/>
            <ac:picMk id="16" creationId="{D1A6615C-60BD-43A9-84A8-04A2989682AA}"/>
          </ac:picMkLst>
        </pc:picChg>
      </pc:sldChg>
      <pc:sldChg chg="modSp add del mod">
        <pc:chgData name="Siniša Vuksan" userId="3af124f9-b8e7-46e3-9422-21ae1d17ac0b" providerId="ADAL" clId="{20594227-883E-40E5-9F47-5A816EE7CA21}" dt="2022-02-22T07:13:58.008" v="1479" actId="47"/>
        <pc:sldMkLst>
          <pc:docMk/>
          <pc:sldMk cId="1487224685" sldId="619"/>
        </pc:sldMkLst>
        <pc:picChg chg="mod">
          <ac:chgData name="Siniša Vuksan" userId="3af124f9-b8e7-46e3-9422-21ae1d17ac0b" providerId="ADAL" clId="{20594227-883E-40E5-9F47-5A816EE7CA21}" dt="2022-02-22T07:11:55.281" v="1431" actId="14826"/>
          <ac:picMkLst>
            <pc:docMk/>
            <pc:sldMk cId="1487224685" sldId="61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11:28:02.315" v="3074"/>
        <pc:sldMkLst>
          <pc:docMk/>
          <pc:sldMk cId="3170902459" sldId="620"/>
        </pc:sldMkLst>
        <pc:spChg chg="add mod">
          <ac:chgData name="Siniša Vuksan" userId="3af124f9-b8e7-46e3-9422-21ae1d17ac0b" providerId="ADAL" clId="{20594227-883E-40E5-9F47-5A816EE7CA21}" dt="2022-02-22T11:27:57.783" v="3072" actId="14100"/>
          <ac:spMkLst>
            <pc:docMk/>
            <pc:sldMk cId="3170902459" sldId="620"/>
            <ac:spMk id="6" creationId="{AEF7241D-9899-4B5E-99C3-2A430C3689E0}"/>
          </ac:spMkLst>
        </pc:spChg>
        <pc:spChg chg="mod">
          <ac:chgData name="Siniša Vuksan" userId="3af124f9-b8e7-46e3-9422-21ae1d17ac0b" providerId="ADAL" clId="{20594227-883E-40E5-9F47-5A816EE7CA21}" dt="2022-02-22T11:25:40.222" v="3063" actId="14100"/>
          <ac:spMkLst>
            <pc:docMk/>
            <pc:sldMk cId="3170902459" sldId="620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8:19.927" v="2332" actId="14826"/>
          <ac:picMkLst>
            <pc:docMk/>
            <pc:sldMk cId="3170902459" sldId="620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25:28.797" v="3060" actId="1076"/>
          <ac:picMkLst>
            <pc:docMk/>
            <pc:sldMk cId="3170902459" sldId="62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12:41:11.583" v="3309"/>
        <pc:sldMkLst>
          <pc:docMk/>
          <pc:sldMk cId="1649209003" sldId="621"/>
        </pc:sldMkLst>
        <pc:spChg chg="mod">
          <ac:chgData name="Siniša Vuksan" userId="3af124f9-b8e7-46e3-9422-21ae1d17ac0b" providerId="ADAL" clId="{20594227-883E-40E5-9F47-5A816EE7CA21}" dt="2022-02-22T11:30:57.071" v="3122" actId="20577"/>
          <ac:spMkLst>
            <pc:docMk/>
            <pc:sldMk cId="1649209003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29:36.457" v="3076" actId="20577"/>
          <ac:spMkLst>
            <pc:docMk/>
            <pc:sldMk cId="1649209003" sldId="621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13" creationId="{4C35C49B-45B9-4CB7-A1B0-E55333681516}"/>
          </ac:spMkLst>
        </pc:spChg>
        <pc:spChg chg="add mod">
          <ac:chgData name="Siniša Vuksan" userId="3af124f9-b8e7-46e3-9422-21ae1d17ac0b" providerId="ADAL" clId="{20594227-883E-40E5-9F47-5A816EE7CA21}" dt="2022-02-22T12:17:39.370" v="3167" actId="20577"/>
          <ac:spMkLst>
            <pc:docMk/>
            <pc:sldMk cId="1649209003" sldId="621"/>
            <ac:spMk id="14" creationId="{D676FA04-730C-4F37-8A9E-9415F7EE3301}"/>
          </ac:spMkLst>
        </pc:spChg>
        <pc:spChg chg="add mod">
          <ac:chgData name="Siniša Vuksan" userId="3af124f9-b8e7-46e3-9422-21ae1d17ac0b" providerId="ADAL" clId="{20594227-883E-40E5-9F47-5A816EE7CA21}" dt="2022-02-22T12:17:42.300" v="3169" actId="20577"/>
          <ac:spMkLst>
            <pc:docMk/>
            <pc:sldMk cId="1649209003" sldId="621"/>
            <ac:spMk id="15" creationId="{70459F88-E664-4304-B64A-DCE0A6AE40FB}"/>
          </ac:spMkLst>
        </pc:spChg>
        <pc:spChg chg="add mod">
          <ac:chgData name="Siniša Vuksan" userId="3af124f9-b8e7-46e3-9422-21ae1d17ac0b" providerId="ADAL" clId="{20594227-883E-40E5-9F47-5A816EE7CA21}" dt="2022-02-22T12:17:45.881" v="3173" actId="20577"/>
          <ac:spMkLst>
            <pc:docMk/>
            <pc:sldMk cId="1649209003" sldId="621"/>
            <ac:spMk id="16" creationId="{2660C76F-A5B0-43A0-B7ED-1E3DDFE79925}"/>
          </ac:spMkLst>
        </pc:spChg>
        <pc:spChg chg="add mod">
          <ac:chgData name="Siniša Vuksan" userId="3af124f9-b8e7-46e3-9422-21ae1d17ac0b" providerId="ADAL" clId="{20594227-883E-40E5-9F47-5A816EE7CA21}" dt="2022-02-22T12:18:10.813" v="3175" actId="20577"/>
          <ac:spMkLst>
            <pc:docMk/>
            <pc:sldMk cId="1649209003" sldId="621"/>
            <ac:spMk id="17" creationId="{558AEB7E-4440-4543-BEAF-7FCBBEAD0BA8}"/>
          </ac:spMkLst>
        </pc:spChg>
        <pc:spChg chg="add mod">
          <ac:chgData name="Siniša Vuksan" userId="3af124f9-b8e7-46e3-9422-21ae1d17ac0b" providerId="ADAL" clId="{20594227-883E-40E5-9F47-5A816EE7CA21}" dt="2022-02-22T12:18:13.558" v="3177" actId="20577"/>
          <ac:spMkLst>
            <pc:docMk/>
            <pc:sldMk cId="1649209003" sldId="621"/>
            <ac:spMk id="18" creationId="{3795A5DB-FC22-41DD-B722-5F811447F1E0}"/>
          </ac:spMkLst>
        </pc:spChg>
        <pc:spChg chg="add mod">
          <ac:chgData name="Siniša Vuksan" userId="3af124f9-b8e7-46e3-9422-21ae1d17ac0b" providerId="ADAL" clId="{20594227-883E-40E5-9F47-5A816EE7CA21}" dt="2022-02-22T12:18:15.927" v="3179" actId="20577"/>
          <ac:spMkLst>
            <pc:docMk/>
            <pc:sldMk cId="1649209003" sldId="621"/>
            <ac:spMk id="19" creationId="{5195E94D-F2A2-49FA-A128-D9CE54C693FF}"/>
          </ac:spMkLst>
        </pc:spChg>
        <pc:spChg chg="add mod">
          <ac:chgData name="Siniša Vuksan" userId="3af124f9-b8e7-46e3-9422-21ae1d17ac0b" providerId="ADAL" clId="{20594227-883E-40E5-9F47-5A816EE7CA21}" dt="2022-02-22T12:18:20.898" v="3182" actId="20577"/>
          <ac:spMkLst>
            <pc:docMk/>
            <pc:sldMk cId="1649209003" sldId="621"/>
            <ac:spMk id="20" creationId="{11428534-9056-4A5B-BFCA-450ABBDA046F}"/>
          </ac:spMkLst>
        </pc:spChg>
        <pc:spChg chg="add mod">
          <ac:chgData name="Siniša Vuksan" userId="3af124f9-b8e7-46e3-9422-21ae1d17ac0b" providerId="ADAL" clId="{20594227-883E-40E5-9F47-5A816EE7CA21}" dt="2022-02-22T12:20:50.907" v="3307" actId="1036"/>
          <ac:spMkLst>
            <pc:docMk/>
            <pc:sldMk cId="1649209003" sldId="621"/>
            <ac:spMk id="21" creationId="{98484F8F-3D2A-4D08-AF74-46BDE0CD246D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12:13:12.580" v="3127" actId="14100"/>
          <ac:picMkLst>
            <pc:docMk/>
            <pc:sldMk cId="1649209003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11:30:02.776" v="3077" actId="14826"/>
          <ac:picMkLst>
            <pc:docMk/>
            <pc:sldMk cId="1649209003" sldId="62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EB729AE7-A4A4-43E8-A7AA-3234D6C06316}"/>
    <pc:docChg chg="custSel addSld modSld sldOrd">
      <pc:chgData name="Siniša Vuksan" userId="3af124f9-b8e7-46e3-9422-21ae1d17ac0b" providerId="ADAL" clId="{EB729AE7-A4A4-43E8-A7AA-3234D6C06316}" dt="2022-03-11T10:15:23.695" v="949"/>
      <pc:docMkLst>
        <pc:docMk/>
      </pc:docMkLst>
      <pc:sldChg chg="modSp">
        <pc:chgData name="Siniša Vuksan" userId="3af124f9-b8e7-46e3-9422-21ae1d17ac0b" providerId="ADAL" clId="{EB729AE7-A4A4-43E8-A7AA-3234D6C06316}" dt="2022-03-11T09:59:51.001" v="2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B729AE7-A4A4-43E8-A7AA-3234D6C06316}" dt="2022-03-11T09:59:51.001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EB729AE7-A4A4-43E8-A7AA-3234D6C06316}" dt="2022-03-11T10:15:23.695" v="949"/>
        <pc:sldMkLst>
          <pc:docMk/>
          <pc:sldMk cId="200756692" sldId="511"/>
        </pc:sldMkLst>
        <pc:spChg chg="mod">
          <ac:chgData name="Siniša Vuksan" userId="3af124f9-b8e7-46e3-9422-21ae1d17ac0b" providerId="ADAL" clId="{EB729AE7-A4A4-43E8-A7AA-3234D6C06316}" dt="2022-03-11T10:05:42.036" v="172" actId="20577"/>
          <ac:spMkLst>
            <pc:docMk/>
            <pc:sldMk cId="200756692" sldId="511"/>
            <ac:spMk id="7" creationId="{43D2F9BC-6FD4-42DE-967C-AE4567A1CC39}"/>
          </ac:spMkLst>
        </pc:spChg>
        <pc:spChg chg="del">
          <ac:chgData name="Siniša Vuksan" userId="3af124f9-b8e7-46e3-9422-21ae1d17ac0b" providerId="ADAL" clId="{EB729AE7-A4A4-43E8-A7AA-3234D6C06316}" dt="2022-03-11T10:03:58.924" v="26" actId="478"/>
          <ac:spMkLst>
            <pc:docMk/>
            <pc:sldMk cId="200756692" sldId="511"/>
            <ac:spMk id="8" creationId="{A3B0F949-2805-4B8E-932B-15CB682A16FE}"/>
          </ac:spMkLst>
        </pc:spChg>
        <pc:spChg chg="del">
          <ac:chgData name="Siniša Vuksan" userId="3af124f9-b8e7-46e3-9422-21ae1d17ac0b" providerId="ADAL" clId="{EB729AE7-A4A4-43E8-A7AA-3234D6C06316}" dt="2022-03-11T10:04:00.361" v="27" actId="478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B729AE7-A4A4-43E8-A7AA-3234D6C06316}" dt="2022-03-11T10:11:37.341" v="800" actId="20577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EB729AE7-A4A4-43E8-A7AA-3234D6C06316}" dt="2022-03-11T10:15:21.383" v="947" actId="14100"/>
          <ac:spMkLst>
            <pc:docMk/>
            <pc:sldMk cId="200756692" sldId="511"/>
            <ac:spMk id="13" creationId="{7682995E-6C27-4EB7-A41B-942AFD448CC9}"/>
          </ac:spMkLst>
        </pc:spChg>
        <pc:spChg chg="mod">
          <ac:chgData name="Siniša Vuksan" userId="3af124f9-b8e7-46e3-9422-21ae1d17ac0b" providerId="ADAL" clId="{EB729AE7-A4A4-43E8-A7AA-3234D6C06316}" dt="2022-03-11T10:05:02.161" v="168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EB729AE7-A4A4-43E8-A7AA-3234D6C06316}" dt="2022-03-11T10:05:33.705" v="170" actId="1482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EB729AE7-A4A4-43E8-A7AA-3234D6C06316}" dt="2022-03-11T10:13:05.002" v="807" actId="14100"/>
          <ac:picMkLst>
            <pc:docMk/>
            <pc:sldMk cId="200756692" sldId="511"/>
            <ac:picMk id="4" creationId="{2A36FD9D-1EDC-4664-B7A8-D64C386BBE31}"/>
          </ac:picMkLst>
        </pc:picChg>
        <pc:picChg chg="mod">
          <ac:chgData name="Siniša Vuksan" userId="3af124f9-b8e7-46e3-9422-21ae1d17ac0b" providerId="ADAL" clId="{EB729AE7-A4A4-43E8-A7AA-3234D6C06316}" dt="2022-03-11T10:06:17.878" v="178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Sp new mod">
        <pc:chgData name="Siniša Vuksan" userId="3af124f9-b8e7-46e3-9422-21ae1d17ac0b" providerId="ADAL" clId="{EB729AE7-A4A4-43E8-A7AA-3234D6C06316}" dt="2022-03-11T10:02:49.215" v="23" actId="478"/>
        <pc:sldMkLst>
          <pc:docMk/>
          <pc:sldMk cId="1791285266" sldId="652"/>
        </pc:sldMkLst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2" creationId="{804D2166-8287-4A31-B7CD-CFC455D25CAE}"/>
          </ac:spMkLst>
        </pc:spChg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3" creationId="{9961B014-5A0B-4352-B2D5-E610D757D88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39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-sfera.hr/dodatni-digitalni-sadrzaji/e760456f-70ff-4bc4-b647-fd22a9c65160/assets/audio/31a_unit_7__lesson_6__exercise_2_3.mp3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e760456f-70ff-4bc4-b647-fd22a9c65160/assets/audio/31a_unit_7__lesson_6__exercise_2_3.mp3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www.e-sfera.hr/dodatni-digitalni-sadrzaji/ad6bdda6-8715-4891-97c7-fc25b9bcab20/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ookwidgets.com/play/TCAY4TM" TargetMode="External"/><Relationship Id="rId5" Type="http://schemas.openxmlformats.org/officeDocument/2006/relationships/hyperlink" Target="https://www.e-sfera.hr/dodatni-digitalni-sadrzaji/e760456f-70ff-4bc4-b647-fd22a9c65160/" TargetMode="Externa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915583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Choices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07529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6;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 err="1">
                <a:ea typeface="Cambria" panose="02040503050406030204" pitchFamily="18" charset="0"/>
                <a:cs typeface="+mj-cs"/>
              </a:rPr>
              <a:t>Move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to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rhythm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984738"/>
            <a:ext cx="4839054" cy="5161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like to dance? Why?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Voliš li plesati? Zašto?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Have you ever been in any dance lessons?</a:t>
            </a:r>
            <a:br>
              <a:rPr lang="hr-HR" sz="2000" i="1" dirty="0"/>
            </a:br>
            <a:r>
              <a:rPr lang="hr-HR" sz="2000" i="1" dirty="0"/>
              <a:t>Jesi li bio kad na satima plesa? 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622" y="1"/>
            <a:ext cx="4814171" cy="685799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5162306" y="-15501"/>
            <a:ext cx="630003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611" y="137329"/>
            <a:ext cx="4869462" cy="65772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5144684" y="461020"/>
            <a:ext cx="7047315" cy="7091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Laura </a:t>
            </a:r>
            <a:r>
              <a:rPr lang="en-US" sz="2000" b="1" dirty="0" err="1"/>
              <a:t>Blackstein</a:t>
            </a:r>
            <a:r>
              <a:rPr lang="en-US" sz="2000" b="1" dirty="0"/>
              <a:t> is a dance critic.</a:t>
            </a:r>
            <a:r>
              <a:rPr lang="hr-HR" sz="2000" b="1" dirty="0"/>
              <a:t> </a:t>
            </a:r>
            <a:r>
              <a:rPr lang="en-US" sz="2000" b="1" dirty="0"/>
              <a:t>Read and underline four sentences in</a:t>
            </a:r>
            <a:r>
              <a:rPr lang="hr-HR" sz="2000" b="1" dirty="0"/>
              <a:t> </a:t>
            </a:r>
            <a:r>
              <a:rPr lang="en-US" sz="2000" b="1" dirty="0"/>
              <a:t>which she defines dance.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Laura </a:t>
            </a:r>
            <a:r>
              <a:rPr lang="hr-HR" sz="2000" i="1" dirty="0" err="1"/>
              <a:t>Blackstein</a:t>
            </a:r>
            <a:r>
              <a:rPr lang="hr-HR" sz="2000" i="1" dirty="0"/>
              <a:t> je plesna kritičarka. Pročitaj tekst i pronađi u njemu četiri definicije plesa.</a:t>
            </a:r>
            <a:endParaRPr lang="en-US" sz="2000" dirty="0"/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E6031C51-99B5-4897-8BB6-12DB762C8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4" y="1967747"/>
            <a:ext cx="2712109" cy="1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EAF9479C-3143-4110-A090-F9FE1EABE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7753"/>
            <a:ext cx="4394374" cy="1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8EAA4199-8993-47DA-B0D9-DF58B5D03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6153"/>
            <a:ext cx="4394374" cy="10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8035BDCA-CF37-46C2-80BC-34375E754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37611" y="5099096"/>
            <a:ext cx="3739129" cy="8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8E9820BA-96AF-4EE1-975D-142BA5C3D1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5208" y="4434592"/>
            <a:ext cx="6021281" cy="8429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2973AD9-9BCA-4E03-B30C-7A0A352CAB9E}"/>
              </a:ext>
            </a:extLst>
          </p:cNvPr>
          <p:cNvSpPr txBox="1">
            <a:spLocks/>
          </p:cNvSpPr>
          <p:nvPr/>
        </p:nvSpPr>
        <p:spPr>
          <a:xfrm>
            <a:off x="5162306" y="2127272"/>
            <a:ext cx="7047315" cy="7091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two teenagers talking about</a:t>
            </a:r>
            <a:r>
              <a:rPr lang="hr-HR" sz="2000" b="1" dirty="0"/>
              <a:t> </a:t>
            </a:r>
            <a:r>
              <a:rPr lang="en-US" sz="2000" b="1" dirty="0"/>
              <a:t>dancing. What is their problem?</a:t>
            </a:r>
            <a:br>
              <a:rPr lang="hr-HR" sz="2000" b="1" dirty="0"/>
            </a:br>
            <a:r>
              <a:rPr lang="hr-HR" sz="2000" i="1" dirty="0"/>
              <a:t>Poslušaj dvoje tinejdžera i njihov razgovor o plesu. Koji je njihov problem?</a:t>
            </a:r>
            <a:br>
              <a:rPr lang="hr-HR" sz="2000" i="1" dirty="0"/>
            </a:br>
            <a:r>
              <a:rPr lang="hr-HR" sz="2000" i="1" dirty="0">
                <a:hlinkClick r:id="rId8"/>
              </a:rPr>
              <a:t>https://www.e-sfera.hr/dodatni-digitalni-sadrzaji/e760456f-70ff-4bc4-b647-fd22a9c65160/assets/audio/31a_unit_7__lesson_6__exercise_2_3.mp3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33_Move_to_the_rhythm_SB_p_118_ex_02">
            <a:hlinkClick r:id="" action="ppaction://media"/>
            <a:extLst>
              <a:ext uri="{FF2B5EF4-FFF2-40B4-BE49-F238E27FC236}">
                <a16:creationId xmlns:a16="http://schemas.microsoft.com/office/drawing/2014/main" id="{7BBF6872-54D2-44A3-B9D1-27D35B78E4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67026" y="22701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604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" grpId="0" build="p"/>
      <p:bldP spid="7" grpId="0" build="p"/>
      <p:bldP spid="12" grpId="0" build="p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26848" cy="68736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725385" y="669125"/>
            <a:ext cx="6466615" cy="6656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again. Circle the</a:t>
            </a:r>
            <a:r>
              <a:rPr lang="hr-HR" sz="2000" b="1" dirty="0"/>
              <a:t> </a:t>
            </a:r>
            <a:r>
              <a:rPr lang="en-US" sz="2000" b="1" dirty="0"/>
              <a:t>expressions you hear.</a:t>
            </a:r>
            <a:br>
              <a:rPr lang="hr-HR" sz="2000" i="1" dirty="0"/>
            </a:br>
            <a:r>
              <a:rPr lang="hr-HR" sz="2000" i="1" dirty="0"/>
              <a:t>Poslušaj zvučni zapis još jednom i zaokruži izraze koje ćeš čuti.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https://www.e-sfera.hr/dodatni-digitalni-sadrzaji/e760456f-70ff-4bc4-b647-fd22a9c65160/assets/audio/31a_unit_7__lesson_6__exercise_2_3.mp3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902" y="669125"/>
            <a:ext cx="5335371" cy="29020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33_Move_to_the_rhythm_SB_p_118_ex_02">
            <a:hlinkClick r:id="" action="ppaction://media"/>
            <a:extLst>
              <a:ext uri="{FF2B5EF4-FFF2-40B4-BE49-F238E27FC236}">
                <a16:creationId xmlns:a16="http://schemas.microsoft.com/office/drawing/2014/main" id="{A66B8ECF-6502-492E-B9AB-79FAA2D826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704637" y="663516"/>
            <a:ext cx="487363" cy="487363"/>
          </a:xfrm>
          <a:prstGeom prst="rect">
            <a:avLst/>
          </a:prstGeom>
        </p:spPr>
      </p:pic>
      <p:pic>
        <p:nvPicPr>
          <p:cNvPr id="2050" name="Picture 2" descr="Vidi izvornu sliku">
            <a:extLst>
              <a:ext uri="{FF2B5EF4-FFF2-40B4-BE49-F238E27FC236}">
                <a16:creationId xmlns:a16="http://schemas.microsoft.com/office/drawing/2014/main" id="{13D3371A-6663-45BB-AFF8-C02DCD55D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08" y="1554255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Vidi izvornu sliku">
            <a:extLst>
              <a:ext uri="{FF2B5EF4-FFF2-40B4-BE49-F238E27FC236}">
                <a16:creationId xmlns:a16="http://schemas.microsoft.com/office/drawing/2014/main" id="{18AB4FA7-B9F6-4DC8-A804-8BF642771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08" y="2108485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3EF08C68-4BE6-463F-BEA2-35739A6A2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08" y="2377623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311D8EDB-2109-4D3A-9953-B306557C2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08" y="3182928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2B1C9B9E-8C18-4DF5-BBBD-8FA6A33A5A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902" y="4272022"/>
            <a:ext cx="5347396" cy="14301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C29DCD5-85A7-4209-85B4-C9B928246486}"/>
              </a:ext>
            </a:extLst>
          </p:cNvPr>
          <p:cNvSpPr txBox="1">
            <a:spLocks/>
          </p:cNvSpPr>
          <p:nvPr/>
        </p:nvSpPr>
        <p:spPr>
          <a:xfrm>
            <a:off x="5725385" y="4353625"/>
            <a:ext cx="6466615" cy="6656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that they were in a relationship.</a:t>
            </a:r>
            <a:r>
              <a:rPr lang="hr-HR" sz="2000" b="1" dirty="0"/>
              <a:t> </a:t>
            </a:r>
            <a:r>
              <a:rPr lang="en-US" sz="2000" b="1" dirty="0"/>
              <a:t>Would it have a future?</a:t>
            </a:r>
            <a:r>
              <a:rPr lang="hr-HR" sz="2000" i="1" dirty="0"/>
              <a:t> Zamislite da su u vezi. Bi li ta veza imala budućnost?</a:t>
            </a:r>
          </a:p>
          <a:p>
            <a:pPr marL="0" indent="0">
              <a:buNone/>
            </a:pPr>
            <a:r>
              <a:rPr lang="en-US" sz="2000" b="1" dirty="0"/>
              <a:t>How important is it that people like the</a:t>
            </a:r>
            <a:r>
              <a:rPr lang="hr-HR" sz="2000" b="1" dirty="0"/>
              <a:t> </a:t>
            </a:r>
            <a:r>
              <a:rPr lang="en-US" sz="2000" b="1" dirty="0"/>
              <a:t>same things?</a:t>
            </a:r>
            <a:br>
              <a:rPr lang="hr-HR" sz="2000" i="1" dirty="0"/>
            </a:br>
            <a:r>
              <a:rPr lang="hr-HR" sz="2000" i="1" dirty="0"/>
              <a:t>Koliko je bitno da ljudi vole iste stvari?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84704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04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1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26848" cy="68736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725385" y="1192306"/>
            <a:ext cx="6466615" cy="6133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Role-</a:t>
            </a:r>
            <a:r>
              <a:rPr lang="hr-HR" sz="2000" b="1" dirty="0" err="1"/>
              <a:t>play</a:t>
            </a:r>
            <a:r>
              <a:rPr lang="hr-HR" sz="2000" b="1" dirty="0"/>
              <a:t> a </a:t>
            </a:r>
            <a:r>
              <a:rPr lang="hr-HR" sz="2000" b="1" dirty="0" err="1"/>
              <a:t>conversation</a:t>
            </a:r>
            <a:r>
              <a:rPr lang="hr-HR" sz="2000" b="1" dirty="0"/>
              <a:t> </a:t>
            </a:r>
            <a:r>
              <a:rPr lang="hr-HR" sz="2000" b="1" dirty="0" err="1"/>
              <a:t>between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Koristeći korisne izraze u okviru </a:t>
            </a:r>
            <a:r>
              <a:rPr lang="hr-HR" sz="2000" b="1" i="1" dirty="0"/>
              <a:t>USEFUL EXPRESSIONS </a:t>
            </a:r>
            <a:r>
              <a:rPr lang="hr-HR" sz="2000" i="1" dirty="0"/>
              <a:t>zapiši svoju verziju razgovora između ovo dvoje tinejdžera.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112" y="160548"/>
            <a:ext cx="5285386" cy="29020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2B1C9B9E-8C18-4DF5-BBBD-8FA6A33A5A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0316" y="3187291"/>
            <a:ext cx="4583182" cy="35654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C29DCD5-85A7-4209-85B4-C9B928246486}"/>
              </a:ext>
            </a:extLst>
          </p:cNvPr>
          <p:cNvSpPr txBox="1">
            <a:spLocks/>
          </p:cNvSpPr>
          <p:nvPr/>
        </p:nvSpPr>
        <p:spPr>
          <a:xfrm>
            <a:off x="5725385" y="3223151"/>
            <a:ext cx="6466616" cy="35654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dance? </a:t>
            </a:r>
            <a:r>
              <a:rPr lang="hr-HR" sz="2000" i="1" dirty="0"/>
              <a:t>Voliš li plesati?</a:t>
            </a:r>
          </a:p>
          <a:p>
            <a:pPr marL="0" indent="0">
              <a:buNone/>
            </a:pPr>
            <a:r>
              <a:rPr lang="hr-HR" sz="2000" b="1" dirty="0" err="1"/>
              <a:t>When</a:t>
            </a:r>
            <a:r>
              <a:rPr lang="hr-HR" sz="2000" b="1" dirty="0"/>
              <a:t>, </a:t>
            </a:r>
            <a:r>
              <a:rPr lang="hr-HR" sz="2000" b="1" dirty="0" err="1"/>
              <a:t>why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whom</a:t>
            </a:r>
            <a:r>
              <a:rPr lang="hr-HR" sz="2000" b="1" dirty="0"/>
              <a:t>?</a:t>
            </a:r>
            <a:r>
              <a:rPr lang="hr-HR" sz="2000" i="1" dirty="0"/>
              <a:t> Kada, zašto i sa kime?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 </a:t>
            </a:r>
            <a:r>
              <a:rPr lang="hr-HR" sz="2000" i="1" dirty="0"/>
              <a:t>Internetskom pretragom saznaj…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00B050"/>
                </a:solidFill>
              </a:rPr>
              <a:t>1</a:t>
            </a:r>
            <a:r>
              <a:rPr lang="hr-HR" sz="2000" i="1" dirty="0"/>
              <a:t> Što je to </a:t>
            </a:r>
            <a:r>
              <a:rPr lang="hr-HR" sz="2000" i="1" dirty="0" err="1"/>
              <a:t>Sufi</a:t>
            </a:r>
            <a:r>
              <a:rPr lang="hr-HR" sz="2000" i="1" dirty="0"/>
              <a:t> </a:t>
            </a:r>
            <a:r>
              <a:rPr lang="hr-HR" sz="2000" i="1" dirty="0" err="1"/>
              <a:t>whirling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00B050"/>
                </a:solidFill>
              </a:rPr>
              <a:t>2</a:t>
            </a:r>
            <a:r>
              <a:rPr lang="hr-HR" sz="2000" i="1" dirty="0"/>
              <a:t> Kako je plesanje Elvisa </a:t>
            </a:r>
            <a:r>
              <a:rPr lang="hr-HR" sz="2000" i="1" dirty="0" err="1"/>
              <a:t>Presleya</a:t>
            </a:r>
            <a:r>
              <a:rPr lang="hr-HR" sz="2000" i="1" dirty="0"/>
              <a:t> promijenilo svijet?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00B050"/>
                </a:solidFill>
              </a:rPr>
              <a:t>3</a:t>
            </a:r>
            <a:r>
              <a:rPr lang="hr-HR" sz="2000" i="1" dirty="0"/>
              <a:t> Zašto je </a:t>
            </a:r>
            <a:r>
              <a:rPr lang="hr-HR" sz="2000" i="1" dirty="0" err="1"/>
              <a:t>Isadora</a:t>
            </a:r>
            <a:r>
              <a:rPr lang="hr-HR" sz="2000" i="1" dirty="0"/>
              <a:t> Duncan važna u povijesti plesa? 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35700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1246093"/>
            <a:ext cx="7365854" cy="5210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Poveži riječi sa njihovim objašnjenjima.</a:t>
            </a:r>
          </a:p>
        </p:txBody>
      </p:sp>
      <p:pic>
        <p:nvPicPr>
          <p:cNvPr id="14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8BC5062D-73FE-4BF1-9C98-86E735A6E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58" y="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FA513E4F-4DFA-463A-A521-00433B8FD69C}"/>
              </a:ext>
            </a:extLst>
          </p:cNvPr>
          <p:cNvSpPr txBox="1">
            <a:spLocks/>
          </p:cNvSpPr>
          <p:nvPr/>
        </p:nvSpPr>
        <p:spPr>
          <a:xfrm>
            <a:off x="183419" y="1560691"/>
            <a:ext cx="4459878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5"/>
              </a:rPr>
              <a:t>https://www.e-sfera.hr/dodatni-digitalni-sadrzaji/e760456f-70ff-4bc4-b647-fd22a9c65160/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/>
              <a:t>Dance </a:t>
            </a:r>
            <a:r>
              <a:rPr lang="hr-HR" sz="2000" b="1" u="sng" dirty="0" err="1"/>
              <a:t>the</a:t>
            </a:r>
            <a:r>
              <a:rPr lang="hr-HR" sz="2000" b="1" u="sng" dirty="0"/>
              <a:t> World </a:t>
            </a:r>
            <a:r>
              <a:rPr lang="hr-HR" sz="2000" b="1" u="sng" dirty="0" err="1"/>
              <a:t>Around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ovaj zanimljiv tekst o plesovima diljem svijeta i odgovori na pitanja ispod teksta. 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9D597CE-D74D-400B-8D6A-686AC236D431}"/>
              </a:ext>
            </a:extLst>
          </p:cNvPr>
          <p:cNvSpPr txBox="1">
            <a:spLocks/>
          </p:cNvSpPr>
          <p:nvPr/>
        </p:nvSpPr>
        <p:spPr>
          <a:xfrm>
            <a:off x="-5701" y="5937847"/>
            <a:ext cx="5014697" cy="1248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https://www.bookwidgets.com/play/TCAY4TM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0190"/>
            <a:ext cx="4873792" cy="686819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995" y="1956361"/>
            <a:ext cx="11538009" cy="306539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6911C2A-F055-47B0-ADA3-F2FEF92CCA80}"/>
              </a:ext>
            </a:extLst>
          </p:cNvPr>
          <p:cNvSpPr txBox="1">
            <a:spLocks/>
          </p:cNvSpPr>
          <p:nvPr/>
        </p:nvSpPr>
        <p:spPr>
          <a:xfrm>
            <a:off x="2029282" y="337211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3BEE7345-2004-4EE3-818E-0E7E35556063}"/>
              </a:ext>
            </a:extLst>
          </p:cNvPr>
          <p:cNvSpPr txBox="1">
            <a:spLocks/>
          </p:cNvSpPr>
          <p:nvPr/>
        </p:nvSpPr>
        <p:spPr>
          <a:xfrm>
            <a:off x="2029282" y="254771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06C06142-0193-4AFF-A203-65247B1AA4D3}"/>
              </a:ext>
            </a:extLst>
          </p:cNvPr>
          <p:cNvSpPr txBox="1">
            <a:spLocks/>
          </p:cNvSpPr>
          <p:nvPr/>
        </p:nvSpPr>
        <p:spPr>
          <a:xfrm>
            <a:off x="2029282" y="376615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97D99C35-1C69-4750-90AE-7174CECDE72D}"/>
              </a:ext>
            </a:extLst>
          </p:cNvPr>
          <p:cNvSpPr txBox="1">
            <a:spLocks/>
          </p:cNvSpPr>
          <p:nvPr/>
        </p:nvSpPr>
        <p:spPr>
          <a:xfrm>
            <a:off x="2029282" y="458570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0C091301-69D9-4A4B-8643-935D36642399}"/>
              </a:ext>
            </a:extLst>
          </p:cNvPr>
          <p:cNvSpPr txBox="1">
            <a:spLocks/>
          </p:cNvSpPr>
          <p:nvPr/>
        </p:nvSpPr>
        <p:spPr>
          <a:xfrm>
            <a:off x="2029282" y="296093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55078397-58BC-47F8-B08C-670546C7201E}"/>
              </a:ext>
            </a:extLst>
          </p:cNvPr>
          <p:cNvSpPr txBox="1">
            <a:spLocks/>
          </p:cNvSpPr>
          <p:nvPr/>
        </p:nvSpPr>
        <p:spPr>
          <a:xfrm>
            <a:off x="2029282" y="417051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24716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5" grpId="0"/>
      <p:bldP spid="16" grpId="0" build="p"/>
      <p:bldP spid="8" grpId="0"/>
      <p:bldP spid="17" grpId="0"/>
      <p:bldP spid="18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68146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8145" y="950261"/>
            <a:ext cx="7323855" cy="3863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Nadopuni rečenice riječima iz 1. zadatka.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81" y="1652225"/>
            <a:ext cx="11582237" cy="35535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2709EC4F-4389-4685-9C3F-4CB1BBFDC07A}"/>
              </a:ext>
            </a:extLst>
          </p:cNvPr>
          <p:cNvSpPr txBox="1">
            <a:spLocks/>
          </p:cNvSpPr>
          <p:nvPr/>
        </p:nvSpPr>
        <p:spPr>
          <a:xfrm>
            <a:off x="2504133" y="220670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appropriate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C4E901D-9631-49BF-835F-84863F875C01}"/>
              </a:ext>
            </a:extLst>
          </p:cNvPr>
          <p:cNvSpPr txBox="1">
            <a:spLocks/>
          </p:cNvSpPr>
          <p:nvPr/>
        </p:nvSpPr>
        <p:spPr>
          <a:xfrm>
            <a:off x="3113897" y="266008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gender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8727108-1FDA-4B6A-B0F0-D5E0C698CA6E}"/>
              </a:ext>
            </a:extLst>
          </p:cNvPr>
          <p:cNvSpPr txBox="1">
            <a:spLocks/>
          </p:cNvSpPr>
          <p:nvPr/>
        </p:nvSpPr>
        <p:spPr>
          <a:xfrm>
            <a:off x="3402657" y="311347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therapeutic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5C2B2-0399-4485-920E-4296174BFE6D}"/>
              </a:ext>
            </a:extLst>
          </p:cNvPr>
          <p:cNvSpPr txBox="1">
            <a:spLocks/>
          </p:cNvSpPr>
          <p:nvPr/>
        </p:nvSpPr>
        <p:spPr>
          <a:xfrm>
            <a:off x="2208218" y="358862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among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D6E8E6F-9061-456A-BA0A-B62DD91EFDFF}"/>
              </a:ext>
            </a:extLst>
          </p:cNvPr>
          <p:cNvSpPr txBox="1">
            <a:spLocks/>
          </p:cNvSpPr>
          <p:nvPr/>
        </p:nvSpPr>
        <p:spPr>
          <a:xfrm>
            <a:off x="4267348" y="404527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audience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DC66740-57BD-4A44-950F-0504C755E83B}"/>
              </a:ext>
            </a:extLst>
          </p:cNvPr>
          <p:cNvSpPr txBox="1">
            <a:spLocks/>
          </p:cNvSpPr>
          <p:nvPr/>
        </p:nvSpPr>
        <p:spPr>
          <a:xfrm>
            <a:off x="3696439" y="449923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social</a:t>
            </a:r>
            <a:r>
              <a:rPr lang="hr-HR" sz="1800" i="1" dirty="0">
                <a:solidFill>
                  <a:srgbClr val="FF0000"/>
                </a:solidFill>
              </a:rPr>
              <a:t> role</a:t>
            </a:r>
          </a:p>
        </p:txBody>
      </p:sp>
    </p:spTree>
    <p:extLst>
      <p:ext uri="{BB962C8B-B14F-4D97-AF65-F5344CB8AC3E}">
        <p14:creationId xmlns:p14="http://schemas.microsoft.com/office/powerpoint/2010/main" val="244351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68146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8145" y="717180"/>
            <a:ext cx="7323855" cy="3863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table.</a:t>
            </a:r>
            <a:br>
              <a:rPr lang="hr-HR" sz="2000" b="1" dirty="0"/>
            </a:br>
            <a:r>
              <a:rPr lang="hr-HR" sz="2000" i="1" dirty="0"/>
              <a:t>Pročitaj tekst u udžbeniku još jednom, te nadopuni tablicu traženim informacijama.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2" y="1693696"/>
            <a:ext cx="11764516" cy="34706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2709EC4F-4389-4685-9C3F-4CB1BBFDC07A}"/>
              </a:ext>
            </a:extLst>
          </p:cNvPr>
          <p:cNvSpPr txBox="1">
            <a:spLocks/>
          </p:cNvSpPr>
          <p:nvPr/>
        </p:nvSpPr>
        <p:spPr>
          <a:xfrm>
            <a:off x="439271" y="3354187"/>
            <a:ext cx="2590800" cy="1666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People</a:t>
            </a:r>
            <a:r>
              <a:rPr lang="hr-HR" sz="1800" i="1" dirty="0">
                <a:solidFill>
                  <a:srgbClr val="FF0000"/>
                </a:solidFill>
              </a:rPr>
              <a:t> dance </a:t>
            </a:r>
            <a:r>
              <a:rPr lang="hr-HR" sz="1800" i="1" dirty="0" err="1">
                <a:solidFill>
                  <a:srgbClr val="FF0000"/>
                </a:solidFill>
              </a:rPr>
              <a:t>before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audience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causes</a:t>
            </a:r>
            <a:r>
              <a:rPr lang="hr-HR" sz="1800" i="1" dirty="0">
                <a:solidFill>
                  <a:srgbClr val="FF0000"/>
                </a:solidFill>
              </a:rPr>
              <a:t> some </a:t>
            </a:r>
            <a:r>
              <a:rPr lang="hr-HR" sz="1800" i="1" dirty="0" err="1">
                <a:solidFill>
                  <a:srgbClr val="FF0000"/>
                </a:solidFill>
              </a:rPr>
              <a:t>feelings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thoughts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91F96E6-80AD-4B51-834E-9D1A203993CD}"/>
              </a:ext>
            </a:extLst>
          </p:cNvPr>
          <p:cNvSpPr txBox="1">
            <a:spLocks/>
          </p:cNvSpPr>
          <p:nvPr/>
        </p:nvSpPr>
        <p:spPr>
          <a:xfrm>
            <a:off x="3255600" y="3355574"/>
            <a:ext cx="2590800" cy="1666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Some </a:t>
            </a:r>
            <a:r>
              <a:rPr lang="hr-HR" sz="1800" i="1" dirty="0" err="1">
                <a:solidFill>
                  <a:srgbClr val="FF0000"/>
                </a:solidFill>
              </a:rPr>
              <a:t>people</a:t>
            </a:r>
            <a:r>
              <a:rPr lang="hr-HR" sz="1800" i="1" dirty="0">
                <a:solidFill>
                  <a:srgbClr val="FF0000"/>
                </a:solidFill>
              </a:rPr>
              <a:t> dance to lose </a:t>
            </a:r>
            <a:r>
              <a:rPr lang="hr-HR" sz="1800" i="1" dirty="0" err="1">
                <a:solidFill>
                  <a:srgbClr val="FF0000"/>
                </a:solidFill>
              </a:rPr>
              <a:t>weight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stay</a:t>
            </a:r>
            <a:r>
              <a:rPr lang="hr-HR" sz="1800" i="1" dirty="0">
                <a:solidFill>
                  <a:srgbClr val="FF0000"/>
                </a:solidFill>
              </a:rPr>
              <a:t> fit.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3804DBC-2A0E-4F40-A0FF-150790438976}"/>
              </a:ext>
            </a:extLst>
          </p:cNvPr>
          <p:cNvSpPr txBox="1">
            <a:spLocks/>
          </p:cNvSpPr>
          <p:nvPr/>
        </p:nvSpPr>
        <p:spPr>
          <a:xfrm>
            <a:off x="6028456" y="3354187"/>
            <a:ext cx="2590800" cy="1666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celebrate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things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dancing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court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person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like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CADB0D2-1647-4931-BC00-6A5C348A5C2D}"/>
              </a:ext>
            </a:extLst>
          </p:cNvPr>
          <p:cNvSpPr txBox="1">
            <a:spLocks/>
          </p:cNvSpPr>
          <p:nvPr/>
        </p:nvSpPr>
        <p:spPr>
          <a:xfrm>
            <a:off x="9003357" y="3354187"/>
            <a:ext cx="2590800" cy="1666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Moving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rhythme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therapeutic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effect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31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68146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8145" y="636495"/>
            <a:ext cx="7323855" cy="3863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dance </a:t>
            </a:r>
            <a:r>
              <a:rPr lang="hr-HR" sz="2000" b="1" dirty="0" err="1"/>
              <a:t>styles</a:t>
            </a:r>
            <a:r>
              <a:rPr lang="hr-HR" sz="2000" b="1" dirty="0"/>
              <a:t>? </a:t>
            </a:r>
            <a:r>
              <a:rPr lang="hr-HR" sz="2000" b="1" dirty="0" err="1"/>
              <a:t>Choose</a:t>
            </a:r>
            <a:r>
              <a:rPr lang="hr-HR" sz="2000" b="1" dirty="0"/>
              <a:t> one </a:t>
            </a:r>
            <a:r>
              <a:rPr lang="hr-HR" sz="2000" b="1" dirty="0" err="1"/>
              <a:t>and</a:t>
            </a:r>
            <a:r>
              <a:rPr lang="hr-HR" sz="2000" b="1" dirty="0"/>
              <a:t> make a short 3-minute </a:t>
            </a:r>
            <a:r>
              <a:rPr lang="hr-HR" sz="2000" b="1" dirty="0" err="1"/>
              <a:t>presentation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. </a:t>
            </a:r>
            <a:r>
              <a:rPr lang="hr-HR" sz="2000" i="1" dirty="0"/>
              <a:t>Možeš li imenovati plesne stilove sa fotografija? Izaberi jedan od stilova i napravi kratku prezentaciju.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499" y="1675330"/>
            <a:ext cx="11395001" cy="35073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2709EC4F-4389-4685-9C3F-4CB1BBFDC07A}"/>
              </a:ext>
            </a:extLst>
          </p:cNvPr>
          <p:cNvSpPr txBox="1">
            <a:spLocks/>
          </p:cNvSpPr>
          <p:nvPr/>
        </p:nvSpPr>
        <p:spPr>
          <a:xfrm>
            <a:off x="1404508" y="466763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Latin dance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E0A523F-26C8-4505-BD9A-9B7D790E4D8F}"/>
              </a:ext>
            </a:extLst>
          </p:cNvPr>
          <p:cNvSpPr txBox="1">
            <a:spLocks/>
          </p:cNvSpPr>
          <p:nvPr/>
        </p:nvSpPr>
        <p:spPr>
          <a:xfrm>
            <a:off x="5066434" y="466763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ballet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B224EB4-8558-4938-9013-06088471A3A7}"/>
              </a:ext>
            </a:extLst>
          </p:cNvPr>
          <p:cNvSpPr txBox="1">
            <a:spLocks/>
          </p:cNvSpPr>
          <p:nvPr/>
        </p:nvSpPr>
        <p:spPr>
          <a:xfrm>
            <a:off x="8728362" y="466763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>
                <a:solidFill>
                  <a:srgbClr val="FF0000"/>
                </a:solidFill>
              </a:rPr>
              <a:t>Jazz dance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49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4451</TotalTime>
  <Words>564</Words>
  <Application>Microsoft Office PowerPoint</Application>
  <PresentationFormat>Široki zaslon</PresentationFormat>
  <Paragraphs>50</Paragraphs>
  <Slides>8</Slides>
  <Notes>1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UNIT 7; Choices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08_U7_L6_Move_to_the_rhythm</dc:title>
  <dc:subject>Engleski jezik</dc:subject>
  <dc:creator>Siniša Vuksan</dc:creator>
  <cp:keywords>engleski jezik; školska knjiga; footsteps 4; siniša vuksan</cp:keywords>
  <cp:lastModifiedBy>Siniša Vuksan</cp:lastModifiedBy>
  <cp:revision>326</cp:revision>
  <dcterms:created xsi:type="dcterms:W3CDTF">2020-09-12T11:20:19Z</dcterms:created>
  <dcterms:modified xsi:type="dcterms:W3CDTF">2022-03-14T12:35:01Z</dcterms:modified>
  <cp:category>8. razred</cp:category>
</cp:coreProperties>
</file>